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slideLayouts/slideLayout32.xml" ContentType="application/vnd.openxmlformats-officedocument.presentationml.slideLayout+xml"/>
  <Override PartName="/ppt/theme/theme4.xml" ContentType="application/vnd.openxmlformats-officedocument.theme+xml"/>
  <Override PartName="/ppt/tags/tag5.xml" ContentType="application/vnd.openxmlformats-officedocument.presentationml.tags+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5.xml" ContentType="application/vnd.openxmlformats-officedocument.theme+xml"/>
  <Override PartName="/ppt/tags/tag6.xml" ContentType="application/vnd.openxmlformats-officedocument.presentationml.tags+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41" r:id="rId4"/>
    <p:sldMasterId id="2147483648" r:id="rId5"/>
    <p:sldMasterId id="2147483851" r:id="rId6"/>
    <p:sldMasterId id="2147483849" r:id="rId7"/>
    <p:sldMasterId id="2147483893" r:id="rId8"/>
  </p:sldMasterIdLst>
  <p:notesMasterIdLst>
    <p:notesMasterId r:id="rId33"/>
  </p:notesMasterIdLst>
  <p:handoutMasterIdLst>
    <p:handoutMasterId r:id="rId34"/>
  </p:handoutMasterIdLst>
  <p:sldIdLst>
    <p:sldId id="340" r:id="rId9"/>
    <p:sldId id="1743" r:id="rId10"/>
    <p:sldId id="263" r:id="rId11"/>
    <p:sldId id="444" r:id="rId12"/>
    <p:sldId id="459" r:id="rId13"/>
    <p:sldId id="452" r:id="rId14"/>
    <p:sldId id="456" r:id="rId15"/>
    <p:sldId id="457" r:id="rId16"/>
    <p:sldId id="447" r:id="rId17"/>
    <p:sldId id="458" r:id="rId18"/>
    <p:sldId id="463" r:id="rId19"/>
    <p:sldId id="460" r:id="rId20"/>
    <p:sldId id="464" r:id="rId21"/>
    <p:sldId id="461" r:id="rId22"/>
    <p:sldId id="462" r:id="rId23"/>
    <p:sldId id="454" r:id="rId24"/>
    <p:sldId id="465" r:id="rId25"/>
    <p:sldId id="474" r:id="rId26"/>
    <p:sldId id="475" r:id="rId27"/>
    <p:sldId id="467" r:id="rId28"/>
    <p:sldId id="471" r:id="rId29"/>
    <p:sldId id="473" r:id="rId30"/>
    <p:sldId id="1742" r:id="rId31"/>
    <p:sldId id="451" r:id="rId32"/>
  </p:sldIdLst>
  <p:sldSz cx="12192000" cy="6858000"/>
  <p:notesSz cx="7315200" cy="9601200"/>
  <p:custDataLst>
    <p:tags r:id="rId35"/>
  </p:custDataLst>
  <p:defaultTex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2160" userDrawn="1">
          <p15:clr>
            <a:srgbClr val="A4A3A4"/>
          </p15:clr>
        </p15:guide>
        <p15:guide id="3" pos="384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8A2E"/>
    <a:srgbClr val="FF9300"/>
    <a:srgbClr val="000000"/>
    <a:srgbClr val="201E1E"/>
    <a:srgbClr val="FFCD00"/>
    <a:srgbClr val="ED8B00"/>
    <a:srgbClr val="DB291C"/>
    <a:srgbClr val="FF9900"/>
    <a:srgbClr val="C00000"/>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6" autoAdjust="0"/>
    <p:restoredTop sz="94818" autoAdjust="0"/>
  </p:normalViewPr>
  <p:slideViewPr>
    <p:cSldViewPr snapToGrid="0" showGuides="1">
      <p:cViewPr>
        <p:scale>
          <a:sx n="100" d="100"/>
          <a:sy n="100" d="100"/>
        </p:scale>
        <p:origin x="1856" y="1168"/>
      </p:cViewPr>
      <p:guideLst>
        <p:guide orient="horz" pos="2160"/>
        <p:guide pos="3840"/>
      </p:guideLst>
    </p:cSldViewPr>
  </p:slideViewPr>
  <p:outlineViewPr>
    <p:cViewPr>
      <p:scale>
        <a:sx n="33" d="100"/>
        <a:sy n="33" d="100"/>
      </p:scale>
      <p:origin x="0" y="-59190"/>
    </p:cViewPr>
  </p:outlineViewPr>
  <p:notesTextViewPr>
    <p:cViewPr>
      <p:scale>
        <a:sx n="3" d="2"/>
        <a:sy n="3" d="2"/>
      </p:scale>
      <p:origin x="0" y="0"/>
    </p:cViewPr>
  </p:notesTextViewPr>
  <p:sorterViewPr>
    <p:cViewPr>
      <p:scale>
        <a:sx n="81" d="100"/>
        <a:sy n="81" d="100"/>
      </p:scale>
      <p:origin x="0" y="0"/>
    </p:cViewPr>
  </p:sorterViewPr>
  <p:notesViewPr>
    <p:cSldViewPr snapToGrid="0" showGuides="1">
      <p:cViewPr varScale="1">
        <p:scale>
          <a:sx n="111" d="100"/>
          <a:sy n="111" d="100"/>
        </p:scale>
        <p:origin x="4192" y="2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tableStyles" Target="tableStyles.xml"/><Relationship Id="rId21" Type="http://schemas.openxmlformats.org/officeDocument/2006/relationships/slide" Target="slides/slide13.xml"/><Relationship Id="rId34"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tags" Target="tags/tag1.xml"/><Relationship Id="rId8" Type="http://schemas.openxmlformats.org/officeDocument/2006/relationships/slideMaster" Target="slideMasters/slideMaster5.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1"/>
            <a:ext cx="3170138" cy="479539"/>
          </a:xfrm>
          <a:prstGeom prst="rect">
            <a:avLst/>
          </a:prstGeom>
        </p:spPr>
        <p:txBody>
          <a:bodyPr vert="horz" lIns="90913" tIns="45457" rIns="90913" bIns="45457" rtlCol="0"/>
          <a:lstStyle>
            <a:lvl1pPr algn="l">
              <a:defRPr sz="1100"/>
            </a:lvl1pPr>
          </a:lstStyle>
          <a:p>
            <a:endParaRPr lang="en-US">
              <a:latin typeface="Arial" panose="020B0604020202020204" pitchFamily="34" charset="0"/>
            </a:endParaRPr>
          </a:p>
        </p:txBody>
      </p:sp>
      <p:sp>
        <p:nvSpPr>
          <p:cNvPr id="3" name="Date Placeholder 2"/>
          <p:cNvSpPr>
            <a:spLocks noGrp="1"/>
          </p:cNvSpPr>
          <p:nvPr>
            <p:ph type="dt" sz="quarter" idx="1"/>
          </p:nvPr>
        </p:nvSpPr>
        <p:spPr>
          <a:xfrm>
            <a:off x="4143427" y="1"/>
            <a:ext cx="3170138" cy="479539"/>
          </a:xfrm>
          <a:prstGeom prst="rect">
            <a:avLst/>
          </a:prstGeom>
        </p:spPr>
        <p:txBody>
          <a:bodyPr vert="horz" lIns="90913" tIns="45457" rIns="90913" bIns="45457" rtlCol="0"/>
          <a:lstStyle>
            <a:lvl1pPr algn="r">
              <a:defRPr sz="1100"/>
            </a:lvl1pPr>
          </a:lstStyle>
          <a:p>
            <a:fld id="{B4AD245C-091B-44E2-BFB0-BD94217887F7}" type="datetimeFigureOut">
              <a:rPr lang="en-US" smtClean="0">
                <a:latin typeface="Arial" panose="020B0604020202020204" pitchFamily="34" charset="0"/>
              </a:rPr>
              <a:t>4/29/19</a:t>
            </a:fld>
            <a:endParaRPr lang="en-US">
              <a:latin typeface="Arial" panose="020B0604020202020204" pitchFamily="34" charset="0"/>
            </a:endParaRPr>
          </a:p>
        </p:txBody>
      </p:sp>
      <p:sp>
        <p:nvSpPr>
          <p:cNvPr id="4" name="Footer Placeholder 3"/>
          <p:cNvSpPr>
            <a:spLocks noGrp="1"/>
          </p:cNvSpPr>
          <p:nvPr>
            <p:ph type="ftr" sz="quarter" idx="2"/>
          </p:nvPr>
        </p:nvSpPr>
        <p:spPr>
          <a:xfrm>
            <a:off x="4" y="9120173"/>
            <a:ext cx="3170138" cy="479539"/>
          </a:xfrm>
          <a:prstGeom prst="rect">
            <a:avLst/>
          </a:prstGeom>
        </p:spPr>
        <p:txBody>
          <a:bodyPr vert="horz" lIns="90913" tIns="45457" rIns="90913" bIns="45457" rtlCol="0" anchor="b"/>
          <a:lstStyle>
            <a:lvl1pPr algn="l">
              <a:defRPr sz="1100"/>
            </a:lvl1pPr>
          </a:lstStyle>
          <a:p>
            <a:endParaRPr lang="en-US">
              <a:latin typeface="Arial" panose="020B0604020202020204" pitchFamily="34" charset="0"/>
            </a:endParaRPr>
          </a:p>
        </p:txBody>
      </p:sp>
      <p:sp>
        <p:nvSpPr>
          <p:cNvPr id="5" name="Slide Number Placeholder 4"/>
          <p:cNvSpPr>
            <a:spLocks noGrp="1"/>
          </p:cNvSpPr>
          <p:nvPr>
            <p:ph type="sldNum" sz="quarter" idx="3"/>
          </p:nvPr>
        </p:nvSpPr>
        <p:spPr>
          <a:xfrm>
            <a:off x="4143427" y="9120173"/>
            <a:ext cx="3170138" cy="479539"/>
          </a:xfrm>
          <a:prstGeom prst="rect">
            <a:avLst/>
          </a:prstGeom>
        </p:spPr>
        <p:txBody>
          <a:bodyPr vert="horz" lIns="90913" tIns="45457" rIns="90913" bIns="45457" rtlCol="0" anchor="b"/>
          <a:lstStyle>
            <a:lvl1pPr algn="r">
              <a:defRPr sz="1100"/>
            </a:lvl1pPr>
          </a:lstStyle>
          <a:p>
            <a:fld id="{9A913F39-CFF6-40F1-84D1-700840B41EAB}" type="slidenum">
              <a:rPr lang="en-US" smtClean="0">
                <a:latin typeface="Arial" panose="020B0604020202020204" pitchFamily="34" charset="0"/>
              </a:rPr>
              <a:t>‹#›</a:t>
            </a:fld>
            <a:endParaRPr lang="en-US">
              <a:latin typeface="Arial" panose="020B0604020202020204" pitchFamily="34" charset="0"/>
            </a:endParaRPr>
          </a:p>
        </p:txBody>
      </p:sp>
    </p:spTree>
    <p:extLst>
      <p:ext uri="{BB962C8B-B14F-4D97-AF65-F5344CB8AC3E}">
        <p14:creationId xmlns:p14="http://schemas.microsoft.com/office/powerpoint/2010/main" val="19548131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8478" tIns="49238" rIns="98478" bIns="49238" rtlCol="0"/>
          <a:lstStyle>
            <a:lvl1pPr algn="l">
              <a:defRPr sz="1200">
                <a:latin typeface="Arial" panose="020B0604020202020204" pitchFamily="34" charset="0"/>
              </a:defRPr>
            </a:lvl1pPr>
          </a:lstStyle>
          <a:p>
            <a:endParaRPr lang="en-US"/>
          </a:p>
        </p:txBody>
      </p:sp>
      <p:sp>
        <p:nvSpPr>
          <p:cNvPr id="3" name="Date Placeholder 2"/>
          <p:cNvSpPr>
            <a:spLocks noGrp="1"/>
          </p:cNvSpPr>
          <p:nvPr>
            <p:ph type="dt" idx="1"/>
          </p:nvPr>
        </p:nvSpPr>
        <p:spPr>
          <a:xfrm>
            <a:off x="4143589" y="1"/>
            <a:ext cx="3169920" cy="480060"/>
          </a:xfrm>
          <a:prstGeom prst="rect">
            <a:avLst/>
          </a:prstGeom>
        </p:spPr>
        <p:txBody>
          <a:bodyPr vert="horz" lIns="98478" tIns="49238" rIns="98478" bIns="49238" rtlCol="0"/>
          <a:lstStyle>
            <a:lvl1pPr algn="r">
              <a:defRPr sz="1200">
                <a:latin typeface="Arial" panose="020B0604020202020204" pitchFamily="34" charset="0"/>
              </a:defRPr>
            </a:lvl1pPr>
          </a:lstStyle>
          <a:p>
            <a:fld id="{0BA5BBE4-AEA3-489A-A28E-0C2FAF2506E3}" type="datetimeFigureOut">
              <a:rPr lang="en-US" smtClean="0"/>
              <a:pPr/>
              <a:t>4/29/19</a:t>
            </a:fld>
            <a:endParaRPr lang="en-US"/>
          </a:p>
        </p:txBody>
      </p:sp>
      <p:sp>
        <p:nvSpPr>
          <p:cNvPr id="4" name="Slide Image Placeholder 3"/>
          <p:cNvSpPr>
            <a:spLocks noGrp="1" noRot="1" noChangeAspect="1"/>
          </p:cNvSpPr>
          <p:nvPr>
            <p:ph type="sldImg" idx="2"/>
          </p:nvPr>
        </p:nvSpPr>
        <p:spPr>
          <a:xfrm>
            <a:off x="458788" y="720725"/>
            <a:ext cx="6397625" cy="3598863"/>
          </a:xfrm>
          <a:prstGeom prst="rect">
            <a:avLst/>
          </a:prstGeom>
          <a:noFill/>
          <a:ln w="12700">
            <a:solidFill>
              <a:prstClr val="black"/>
            </a:solidFill>
          </a:ln>
        </p:spPr>
        <p:txBody>
          <a:bodyPr vert="horz" lIns="98478" tIns="49238" rIns="98478" bIns="49238" rtlCol="0" anchor="ctr"/>
          <a:lstStyle/>
          <a:p>
            <a:endParaRPr lang="en-GB"/>
          </a:p>
        </p:txBody>
      </p:sp>
      <p:sp>
        <p:nvSpPr>
          <p:cNvPr id="5" name="Notes Placeholder 4"/>
          <p:cNvSpPr>
            <a:spLocks noGrp="1"/>
          </p:cNvSpPr>
          <p:nvPr>
            <p:ph type="body" sz="quarter" idx="3"/>
          </p:nvPr>
        </p:nvSpPr>
        <p:spPr>
          <a:xfrm>
            <a:off x="731520" y="4560571"/>
            <a:ext cx="5852160" cy="4320540"/>
          </a:xfrm>
          <a:prstGeom prst="rect">
            <a:avLst/>
          </a:prstGeom>
        </p:spPr>
        <p:txBody>
          <a:bodyPr vert="horz" lIns="98478" tIns="49238" rIns="98478" bIns="4923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8478" tIns="49238" rIns="98478" bIns="49238" rtlCol="0" anchor="b"/>
          <a:lstStyle>
            <a:lvl1pPr algn="l">
              <a:defRPr sz="120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4143589" y="9119475"/>
            <a:ext cx="3169920" cy="480060"/>
          </a:xfrm>
          <a:prstGeom prst="rect">
            <a:avLst/>
          </a:prstGeom>
        </p:spPr>
        <p:txBody>
          <a:bodyPr vert="horz" lIns="98478" tIns="49238" rIns="98478" bIns="49238" rtlCol="0" anchor="b"/>
          <a:lstStyle>
            <a:lvl1pPr algn="r">
              <a:defRPr sz="1200">
                <a:latin typeface="Arial" panose="020B0604020202020204" pitchFamily="34" charset="0"/>
              </a:defRPr>
            </a:lvl1pPr>
          </a:lstStyle>
          <a:p>
            <a:fld id="{C0F4A2C8-6C88-4E71-83EE-698B9D4FE22F}" type="slidenum">
              <a:rPr lang="en-US" smtClean="0"/>
              <a:pPr/>
              <a:t>‹#›</a:t>
            </a:fld>
            <a:endParaRPr lang="en-US"/>
          </a:p>
        </p:txBody>
      </p:sp>
    </p:spTree>
    <p:extLst>
      <p:ext uri="{BB962C8B-B14F-4D97-AF65-F5344CB8AC3E}">
        <p14:creationId xmlns:p14="http://schemas.microsoft.com/office/powerpoint/2010/main" val="1904730299"/>
      </p:ext>
    </p:extLst>
  </p:cSld>
  <p:clrMap bg1="lt1" tx1="dk1" bg2="lt2" tx2="dk2" accent1="accent1" accent2="accent2" accent3="accent3" accent4="accent4" accent5="accent5" accent6="accent6" hlink="hlink" folHlink="folHlink"/>
  <p:hf hdr="0" ftr="0" dt="0"/>
  <p:notesStyle>
    <a:lvl1pPr marL="0" algn="l" defTabSz="1219170" rtl="0" eaLnBrk="1" latinLnBrk="0" hangingPunct="1">
      <a:defRPr sz="1600" kern="1200">
        <a:solidFill>
          <a:schemeClr val="tx1"/>
        </a:solidFill>
        <a:latin typeface="Arial" panose="020B0604020202020204" pitchFamily="34" charset="0"/>
        <a:ea typeface="+mn-ea"/>
        <a:cs typeface="+mn-cs"/>
      </a:defRPr>
    </a:lvl1pPr>
    <a:lvl2pPr marL="609585" algn="l" defTabSz="1219170" rtl="0" eaLnBrk="1" latinLnBrk="0" hangingPunct="1">
      <a:defRPr sz="1600" kern="1200">
        <a:solidFill>
          <a:schemeClr val="tx1"/>
        </a:solidFill>
        <a:latin typeface="Arial" panose="020B0604020202020204" pitchFamily="34" charset="0"/>
        <a:ea typeface="+mn-ea"/>
        <a:cs typeface="+mn-cs"/>
      </a:defRPr>
    </a:lvl2pPr>
    <a:lvl3pPr marL="1219170" algn="l" defTabSz="1219170" rtl="0" eaLnBrk="1" latinLnBrk="0" hangingPunct="1">
      <a:defRPr sz="1600" kern="1200">
        <a:solidFill>
          <a:schemeClr val="tx1"/>
        </a:solidFill>
        <a:latin typeface="Arial" panose="020B0604020202020204" pitchFamily="34" charset="0"/>
        <a:ea typeface="+mn-ea"/>
        <a:cs typeface="+mn-cs"/>
      </a:defRPr>
    </a:lvl3pPr>
    <a:lvl4pPr marL="1828754" algn="l" defTabSz="1219170" rtl="0" eaLnBrk="1" latinLnBrk="0" hangingPunct="1">
      <a:defRPr sz="1600" kern="1200">
        <a:solidFill>
          <a:schemeClr val="tx1"/>
        </a:solidFill>
        <a:latin typeface="Arial" panose="020B0604020202020204" pitchFamily="34" charset="0"/>
        <a:ea typeface="+mn-ea"/>
        <a:cs typeface="+mn-cs"/>
      </a:defRPr>
    </a:lvl4pPr>
    <a:lvl5pPr marL="2438339" algn="l" defTabSz="1219170" rtl="0" eaLnBrk="1" latinLnBrk="0" hangingPunct="1">
      <a:defRPr sz="1600" kern="1200">
        <a:solidFill>
          <a:schemeClr val="tx1"/>
        </a:solidFill>
        <a:latin typeface="Arial" panose="020B0604020202020204" pitchFamily="34"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1</a:t>
            </a:fld>
            <a:endParaRPr lang="en-US"/>
          </a:p>
        </p:txBody>
      </p:sp>
    </p:spTree>
    <p:extLst>
      <p:ext uri="{BB962C8B-B14F-4D97-AF65-F5344CB8AC3E}">
        <p14:creationId xmlns:p14="http://schemas.microsoft.com/office/powerpoint/2010/main" val="3797836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12</a:t>
            </a:fld>
            <a:endParaRPr lang="en-US"/>
          </a:p>
        </p:txBody>
      </p:sp>
    </p:spTree>
    <p:extLst>
      <p:ext uri="{BB962C8B-B14F-4D97-AF65-F5344CB8AC3E}">
        <p14:creationId xmlns:p14="http://schemas.microsoft.com/office/powerpoint/2010/main" val="37183332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13</a:t>
            </a:fld>
            <a:endParaRPr lang="en-US"/>
          </a:p>
        </p:txBody>
      </p:sp>
    </p:spTree>
    <p:extLst>
      <p:ext uri="{BB962C8B-B14F-4D97-AF65-F5344CB8AC3E}">
        <p14:creationId xmlns:p14="http://schemas.microsoft.com/office/powerpoint/2010/main" val="1060256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14</a:t>
            </a:fld>
            <a:endParaRPr lang="en-US"/>
          </a:p>
        </p:txBody>
      </p:sp>
    </p:spTree>
    <p:extLst>
      <p:ext uri="{BB962C8B-B14F-4D97-AF65-F5344CB8AC3E}">
        <p14:creationId xmlns:p14="http://schemas.microsoft.com/office/powerpoint/2010/main" val="3793167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F4A2C8-6C88-4E71-83EE-698B9D4FE22F}" type="slidenum">
              <a:rPr lang="en-US" smtClean="0"/>
              <a:pPr/>
              <a:t>15</a:t>
            </a:fld>
            <a:endParaRPr lang="en-US"/>
          </a:p>
        </p:txBody>
      </p:sp>
    </p:spTree>
    <p:extLst>
      <p:ext uri="{BB962C8B-B14F-4D97-AF65-F5344CB8AC3E}">
        <p14:creationId xmlns:p14="http://schemas.microsoft.com/office/powerpoint/2010/main" val="30628935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16</a:t>
            </a:fld>
            <a:endParaRPr lang="en-US"/>
          </a:p>
        </p:txBody>
      </p:sp>
    </p:spTree>
    <p:extLst>
      <p:ext uri="{BB962C8B-B14F-4D97-AF65-F5344CB8AC3E}">
        <p14:creationId xmlns:p14="http://schemas.microsoft.com/office/powerpoint/2010/main" val="4178291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17</a:t>
            </a:fld>
            <a:endParaRPr lang="en-US"/>
          </a:p>
        </p:txBody>
      </p:sp>
    </p:spTree>
    <p:extLst>
      <p:ext uri="{BB962C8B-B14F-4D97-AF65-F5344CB8AC3E}">
        <p14:creationId xmlns:p14="http://schemas.microsoft.com/office/powerpoint/2010/main" val="28828866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18</a:t>
            </a:fld>
            <a:endParaRPr lang="en-US" dirty="0"/>
          </a:p>
        </p:txBody>
      </p:sp>
    </p:spTree>
    <p:extLst>
      <p:ext uri="{BB962C8B-B14F-4D97-AF65-F5344CB8AC3E}">
        <p14:creationId xmlns:p14="http://schemas.microsoft.com/office/powerpoint/2010/main" val="16051436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19</a:t>
            </a:fld>
            <a:endParaRPr lang="en-US" dirty="0"/>
          </a:p>
        </p:txBody>
      </p:sp>
    </p:spTree>
    <p:extLst>
      <p:ext uri="{BB962C8B-B14F-4D97-AF65-F5344CB8AC3E}">
        <p14:creationId xmlns:p14="http://schemas.microsoft.com/office/powerpoint/2010/main" val="36998751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20</a:t>
            </a:fld>
            <a:endParaRPr lang="en-US" dirty="0"/>
          </a:p>
        </p:txBody>
      </p:sp>
    </p:spTree>
    <p:extLst>
      <p:ext uri="{BB962C8B-B14F-4D97-AF65-F5344CB8AC3E}">
        <p14:creationId xmlns:p14="http://schemas.microsoft.com/office/powerpoint/2010/main" val="3440740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21</a:t>
            </a:fld>
            <a:endParaRPr lang="en-US" dirty="0"/>
          </a:p>
        </p:txBody>
      </p:sp>
    </p:spTree>
    <p:extLst>
      <p:ext uri="{BB962C8B-B14F-4D97-AF65-F5344CB8AC3E}">
        <p14:creationId xmlns:p14="http://schemas.microsoft.com/office/powerpoint/2010/main" val="2409027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8008544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22</a:t>
            </a:fld>
            <a:endParaRPr lang="en-US" dirty="0"/>
          </a:p>
        </p:txBody>
      </p:sp>
    </p:spTree>
    <p:extLst>
      <p:ext uri="{BB962C8B-B14F-4D97-AF65-F5344CB8AC3E}">
        <p14:creationId xmlns:p14="http://schemas.microsoft.com/office/powerpoint/2010/main" val="8991020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803C9-F4AF-4E71-9767-A4B0FD460E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81756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fld id="{B1FEB637-BC42-497E-9119-65CA0380A6EE}" type="slidenum">
              <a:rPr lang="en-GB" smtClean="0"/>
              <a:t>24</a:t>
            </a:fld>
            <a:endParaRPr lang="en-GB" dirty="0"/>
          </a:p>
        </p:txBody>
      </p:sp>
    </p:spTree>
    <p:extLst>
      <p:ext uri="{BB962C8B-B14F-4D97-AF65-F5344CB8AC3E}">
        <p14:creationId xmlns:p14="http://schemas.microsoft.com/office/powerpoint/2010/main" val="1281713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3</a:t>
            </a:fld>
            <a:endParaRPr lang="en-US"/>
          </a:p>
        </p:txBody>
      </p:sp>
    </p:spTree>
    <p:extLst>
      <p:ext uri="{BB962C8B-B14F-4D97-AF65-F5344CB8AC3E}">
        <p14:creationId xmlns:p14="http://schemas.microsoft.com/office/powerpoint/2010/main" val="819239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4</a:t>
            </a:fld>
            <a:endParaRPr lang="en-US"/>
          </a:p>
        </p:txBody>
      </p:sp>
    </p:spTree>
    <p:extLst>
      <p:ext uri="{BB962C8B-B14F-4D97-AF65-F5344CB8AC3E}">
        <p14:creationId xmlns:p14="http://schemas.microsoft.com/office/powerpoint/2010/main" val="296797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5</a:t>
            </a:fld>
            <a:endParaRPr lang="en-US"/>
          </a:p>
        </p:txBody>
      </p:sp>
    </p:spTree>
    <p:extLst>
      <p:ext uri="{BB962C8B-B14F-4D97-AF65-F5344CB8AC3E}">
        <p14:creationId xmlns:p14="http://schemas.microsoft.com/office/powerpoint/2010/main" val="242052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8</a:t>
            </a:fld>
            <a:endParaRPr lang="en-US"/>
          </a:p>
        </p:txBody>
      </p:sp>
    </p:spTree>
    <p:extLst>
      <p:ext uri="{BB962C8B-B14F-4D97-AF65-F5344CB8AC3E}">
        <p14:creationId xmlns:p14="http://schemas.microsoft.com/office/powerpoint/2010/main" val="1971983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9</a:t>
            </a:fld>
            <a:endParaRPr lang="en-US"/>
          </a:p>
        </p:txBody>
      </p:sp>
    </p:spTree>
    <p:extLst>
      <p:ext uri="{BB962C8B-B14F-4D97-AF65-F5344CB8AC3E}">
        <p14:creationId xmlns:p14="http://schemas.microsoft.com/office/powerpoint/2010/main" val="2422974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10</a:t>
            </a:fld>
            <a:endParaRPr lang="en-US"/>
          </a:p>
        </p:txBody>
      </p:sp>
    </p:spTree>
    <p:extLst>
      <p:ext uri="{BB962C8B-B14F-4D97-AF65-F5344CB8AC3E}">
        <p14:creationId xmlns:p14="http://schemas.microsoft.com/office/powerpoint/2010/main" val="3833908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11</a:t>
            </a:fld>
            <a:endParaRPr lang="en-US"/>
          </a:p>
        </p:txBody>
      </p:sp>
    </p:spTree>
    <p:extLst>
      <p:ext uri="{BB962C8B-B14F-4D97-AF65-F5344CB8AC3E}">
        <p14:creationId xmlns:p14="http://schemas.microsoft.com/office/powerpoint/2010/main" val="38645837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bg1"/>
                </a:solidFill>
              </a:defRPr>
            </a:lvl1pPr>
            <a:lvl2pPr marL="0" indent="0" algn="l">
              <a:buNone/>
              <a:defRPr sz="16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dirty="0"/>
              <a:t>Click to edit Master title style</a:t>
            </a:r>
          </a:p>
          <a:p>
            <a:pPr lvl="1"/>
            <a:r>
              <a:rPr lang="en-US" noProof="0" dirty="0"/>
              <a:t>Click to edit Master subtitle style</a:t>
            </a:r>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22" name="Group 21"/>
          <p:cNvGrpSpPr>
            <a:grpSpLocks noChangeAspect="1"/>
          </p:cNvGrpSpPr>
          <p:nvPr userDrawn="1"/>
        </p:nvGrpSpPr>
        <p:grpSpPr>
          <a:xfrm>
            <a:off x="469900" y="457761"/>
            <a:ext cx="1998000" cy="374400"/>
            <a:chOff x="398463" y="404813"/>
            <a:chExt cx="1627187" cy="307976"/>
          </a:xfrm>
          <a:solidFill>
            <a:schemeClr val="tx1"/>
          </a:solidFill>
        </p:grpSpPr>
        <p:sp>
          <p:nvSpPr>
            <p:cNvPr id="23"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33" name="Picture Placeholder 8"/>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424431995"/>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ppendix_icon">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1" y="402586"/>
            <a:ext cx="9163050" cy="6985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
        <p:nvSpPr>
          <p:cNvPr id="2" name="Rectangle 1"/>
          <p:cNvSpPr/>
          <p:nvPr userDrawn="1"/>
        </p:nvSpPr>
        <p:spPr bwMode="gray">
          <a:xfrm>
            <a:off x="10104438" y="0"/>
            <a:ext cx="2087562" cy="6858000"/>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305588062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Title whit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1" y="402586"/>
            <a:ext cx="9163050" cy="6985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
        <p:nvSpPr>
          <p:cNvPr id="5" name="Picture Placeholder 9"/>
          <p:cNvSpPr>
            <a:spLocks noGrp="1"/>
          </p:cNvSpPr>
          <p:nvPr>
            <p:ph type="pic" sz="quarter" idx="15"/>
          </p:nvPr>
        </p:nvSpPr>
        <p:spPr>
          <a:xfrm>
            <a:off x="469901" y="1700213"/>
            <a:ext cx="9163049" cy="4598988"/>
          </a:xfrm>
        </p:spPr>
        <p:txBody>
          <a:bodyPr/>
          <a:lstStyle/>
          <a:p>
            <a:r>
              <a:rPr lang="en-US" noProof="0"/>
              <a:t>Click icon to add picture</a:t>
            </a:r>
          </a:p>
        </p:txBody>
      </p:sp>
    </p:spTree>
    <p:extLst>
      <p:ext uri="{BB962C8B-B14F-4D97-AF65-F5344CB8AC3E}">
        <p14:creationId xmlns:p14="http://schemas.microsoft.com/office/powerpoint/2010/main" val="422589021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amp; 2 columns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468000" y="1665288"/>
            <a:ext cx="4492938" cy="4622507"/>
          </a:xfrm>
          <a:prstGeom prst="rect">
            <a:avLst/>
          </a:prstGeom>
        </p:spPr>
        <p:txBody>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5" name="Content Placeholder 3"/>
          <p:cNvSpPr>
            <a:spLocks noGrp="1"/>
          </p:cNvSpPr>
          <p:nvPr>
            <p:ph sz="quarter" idx="20"/>
          </p:nvPr>
        </p:nvSpPr>
        <p:spPr>
          <a:xfrm>
            <a:off x="5154613" y="1656000"/>
            <a:ext cx="4478337" cy="4631795"/>
          </a:xfrm>
          <a:prstGeom prst="rect">
            <a:avLst/>
          </a:prstGeom>
        </p:spPr>
        <p:txBody>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7"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184289120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s with image">
    <p:spTree>
      <p:nvGrpSpPr>
        <p:cNvPr id="1" name=""/>
        <p:cNvGrpSpPr/>
        <p:nvPr/>
      </p:nvGrpSpPr>
      <p:grpSpPr>
        <a:xfrm>
          <a:off x="0" y="0"/>
          <a:ext cx="0" cy="0"/>
          <a:chOff x="0" y="0"/>
          <a:chExt cx="0" cy="0"/>
        </a:xfrm>
      </p:grpSpPr>
      <p:sp>
        <p:nvSpPr>
          <p:cNvPr id="5" name="Picture Placeholder 9"/>
          <p:cNvSpPr>
            <a:spLocks noGrp="1"/>
          </p:cNvSpPr>
          <p:nvPr>
            <p:ph type="pic" sz="quarter" idx="15"/>
          </p:nvPr>
        </p:nvSpPr>
        <p:spPr>
          <a:xfrm>
            <a:off x="5154613" y="1700213"/>
            <a:ext cx="4478337" cy="4598988"/>
          </a:xfrm>
        </p:spPr>
        <p:txBody>
          <a:bodyPr/>
          <a:lstStyle/>
          <a:p>
            <a:r>
              <a:rPr lang="en-US" noProof="0"/>
              <a:t>Click icon to add picture</a:t>
            </a:r>
          </a:p>
        </p:txBody>
      </p:sp>
      <p:sp>
        <p:nvSpPr>
          <p:cNvPr id="6" name="Content Placeholder 3"/>
          <p:cNvSpPr>
            <a:spLocks noGrp="1"/>
          </p:cNvSpPr>
          <p:nvPr>
            <p:ph sz="quarter" idx="10"/>
          </p:nvPr>
        </p:nvSpPr>
        <p:spPr>
          <a:xfrm>
            <a:off x="469901" y="1665290"/>
            <a:ext cx="4491038" cy="4633911"/>
          </a:xfrm>
          <a:prstGeom prst="rect">
            <a:avLst/>
          </a:prstGeom>
        </p:spPr>
        <p:txBody>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9"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46397904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2" y="1705668"/>
            <a:ext cx="9163049" cy="1592403"/>
          </a:xfrm>
        </p:spPr>
        <p:txBody>
          <a:bodyPr anchor="b"/>
          <a:lstStyle>
            <a:lvl1pPr>
              <a:lnSpc>
                <a:spcPct val="95000"/>
              </a:lnSpc>
              <a:defRPr sz="3850" b="1">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469901" y="3429000"/>
            <a:ext cx="9163050" cy="1566532"/>
          </a:xfrm>
        </p:spPr>
        <p:txBody>
          <a:bodyPr lIns="0" tIns="0" rIns="0" bIns="0">
            <a:noAutofit/>
          </a:bodyPr>
          <a:lstStyle>
            <a:lvl1pPr marL="0" indent="0">
              <a:lnSpc>
                <a:spcPct val="95000"/>
              </a:lnSpc>
              <a:spcAft>
                <a:spcPts val="0"/>
              </a:spcAft>
              <a:buNone/>
              <a:defRPr sz="385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2879515099"/>
      </p:ext>
    </p:extLst>
  </p:cSld>
  <p:clrMapOvr>
    <a:masterClrMapping/>
  </p:clrMapOvr>
  <p:transition>
    <p:fade/>
  </p:transition>
  <p:extLst mod="1">
    <p:ext uri="{DCECCB84-F9BA-43D5-87BE-67443E8EF086}">
      <p15:sldGuideLst xmlns:p15="http://schemas.microsoft.com/office/powerpoint/2012/main">
        <p15:guide id="1" orient="horz" pos="216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ey statement white">
    <p:bg>
      <p:bgRef idx="1001">
        <a:schemeClr val="bg1"/>
      </p:bgRef>
    </p:bg>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469900" y="1590675"/>
            <a:ext cx="9163050" cy="4708525"/>
          </a:xfrm>
          <a:prstGeom prst="rect">
            <a:avLst/>
          </a:prstGeom>
        </p:spPr>
        <p:txBody>
          <a:bodyPr>
            <a:noAutofit/>
          </a:bodyPr>
          <a:lstStyle>
            <a:lvl1pPr>
              <a:spcBef>
                <a:spcPts val="4800"/>
              </a:spcBef>
              <a:defRPr sz="2800">
                <a:solidFill>
                  <a:schemeClr val="tx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dirty="0"/>
              <a:t>Click to edit Master text styles</a:t>
            </a:r>
          </a:p>
        </p:txBody>
      </p:sp>
    </p:spTree>
    <p:extLst>
      <p:ext uri="{BB962C8B-B14F-4D97-AF65-F5344CB8AC3E}">
        <p14:creationId xmlns:p14="http://schemas.microsoft.com/office/powerpoint/2010/main" val="251022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amp;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1" y="2054581"/>
            <a:ext cx="9164950" cy="3928209"/>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468001" y="1659816"/>
            <a:ext cx="9164950" cy="357187"/>
          </a:xfrm>
        </p:spPr>
        <p:txBody>
          <a:bodyPr/>
          <a:lstStyle/>
          <a:p>
            <a:pPr lvl="0"/>
            <a:r>
              <a:rPr lang="en-US" noProof="0"/>
              <a:t>Click to edit Master text styles</a:t>
            </a:r>
          </a:p>
        </p:txBody>
      </p:sp>
      <p:sp>
        <p:nvSpPr>
          <p:cNvPr id="19" name="Text Placeholder 7"/>
          <p:cNvSpPr>
            <a:spLocks noGrp="1"/>
          </p:cNvSpPr>
          <p:nvPr>
            <p:ph type="body" sz="quarter" idx="23"/>
          </p:nvPr>
        </p:nvSpPr>
        <p:spPr>
          <a:xfrm>
            <a:off x="468001" y="5982790"/>
            <a:ext cx="9164951" cy="316411"/>
          </a:xfrm>
        </p:spPr>
        <p:txBody>
          <a:bodyPr>
            <a:noAutofit/>
          </a:bodyPr>
          <a:lstStyle>
            <a:lvl1pPr>
              <a:spcAft>
                <a:spcPts val="0"/>
              </a:spcAft>
              <a:defRPr sz="900"/>
            </a:lvl1pPr>
          </a:lstStyle>
          <a:p>
            <a:pPr lvl="0"/>
            <a:r>
              <a:rPr lang="en-US" noProof="0"/>
              <a:t>Click to edit Master text styles</a:t>
            </a:r>
          </a:p>
        </p:txBody>
      </p:sp>
      <p:sp>
        <p:nvSpPr>
          <p:cNvPr id="7" name="Text Placeholder 8"/>
          <p:cNvSpPr>
            <a:spLocks noGrp="1"/>
          </p:cNvSpPr>
          <p:nvPr>
            <p:ph type="body" sz="quarter" idx="13" hasCustomPrompt="1"/>
          </p:nvPr>
        </p:nvSpPr>
        <p:spPr>
          <a:xfrm>
            <a:off x="469901" y="736688"/>
            <a:ext cx="91649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8" name="Title Placeholder 1"/>
          <p:cNvSpPr>
            <a:spLocks noGrp="1"/>
          </p:cNvSpPr>
          <p:nvPr>
            <p:ph type="title"/>
          </p:nvPr>
        </p:nvSpPr>
        <p:spPr>
          <a:xfrm>
            <a:off x="469901" y="402587"/>
            <a:ext cx="91649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182970294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amp; 2 charts">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5154612" y="2125013"/>
            <a:ext cx="4478338" cy="3857777"/>
          </a:xfrm>
        </p:spPr>
        <p:txBody>
          <a:bodyPr>
            <a:noAutofit/>
          </a:bodyPr>
          <a:lstStyle/>
          <a:p>
            <a:r>
              <a:rPr lang="en-US" noProof="0"/>
              <a:t>Click icon to add chart</a:t>
            </a:r>
          </a:p>
        </p:txBody>
      </p:sp>
      <p:sp>
        <p:nvSpPr>
          <p:cNvPr id="6" name="Text Placeholder 5"/>
          <p:cNvSpPr>
            <a:spLocks noGrp="1"/>
          </p:cNvSpPr>
          <p:nvPr>
            <p:ph type="body" sz="quarter" idx="22"/>
          </p:nvPr>
        </p:nvSpPr>
        <p:spPr>
          <a:xfrm>
            <a:off x="5154613" y="1644503"/>
            <a:ext cx="4478338" cy="420687"/>
          </a:xfrm>
        </p:spPr>
        <p:txBody>
          <a:bodyPr>
            <a:noAutofit/>
          </a:bodyPr>
          <a:lstStyle/>
          <a:p>
            <a:pPr lvl="0"/>
            <a:r>
              <a:rPr lang="en-US" noProof="0"/>
              <a:t>Click to edit Master text styles</a:t>
            </a:r>
          </a:p>
        </p:txBody>
      </p:sp>
      <p:sp>
        <p:nvSpPr>
          <p:cNvPr id="9" name="Chart Placeholder 2"/>
          <p:cNvSpPr>
            <a:spLocks noGrp="1"/>
          </p:cNvSpPr>
          <p:nvPr>
            <p:ph type="chart" sz="quarter" idx="24"/>
          </p:nvPr>
        </p:nvSpPr>
        <p:spPr>
          <a:xfrm>
            <a:off x="469901" y="2125013"/>
            <a:ext cx="4491037" cy="3857777"/>
          </a:xfrm>
        </p:spPr>
        <p:txBody>
          <a:bodyPr>
            <a:noAutofit/>
          </a:bodyPr>
          <a:lstStyle/>
          <a:p>
            <a:r>
              <a:rPr lang="en-US" noProof="0"/>
              <a:t>Click icon to add chart</a:t>
            </a:r>
          </a:p>
        </p:txBody>
      </p:sp>
      <p:sp>
        <p:nvSpPr>
          <p:cNvPr id="12" name="Text Placeholder 5"/>
          <p:cNvSpPr>
            <a:spLocks noGrp="1"/>
          </p:cNvSpPr>
          <p:nvPr>
            <p:ph type="body" sz="quarter" idx="25"/>
          </p:nvPr>
        </p:nvSpPr>
        <p:spPr>
          <a:xfrm>
            <a:off x="469899" y="1655763"/>
            <a:ext cx="4491037" cy="409427"/>
          </a:xfrm>
        </p:spPr>
        <p:txBody>
          <a:bodyPr>
            <a:noAutofit/>
          </a:bodyPr>
          <a:lstStyle/>
          <a:p>
            <a:pPr lvl="0"/>
            <a:r>
              <a:rPr lang="en-US" noProof="0" dirty="0"/>
              <a:t>Click to edit Master text styles</a:t>
            </a:r>
          </a:p>
        </p:txBody>
      </p:sp>
      <p:sp>
        <p:nvSpPr>
          <p:cNvPr id="14" name="Text Placeholder 7"/>
          <p:cNvSpPr>
            <a:spLocks noGrp="1"/>
          </p:cNvSpPr>
          <p:nvPr>
            <p:ph type="body" sz="quarter" idx="23"/>
          </p:nvPr>
        </p:nvSpPr>
        <p:spPr>
          <a:xfrm>
            <a:off x="468001" y="5982790"/>
            <a:ext cx="9164949" cy="316411"/>
          </a:xfrm>
        </p:spPr>
        <p:txBody>
          <a:bodyPr>
            <a:noAutofit/>
          </a:bodyPr>
          <a:lstStyle>
            <a:lvl1pPr>
              <a:spcAft>
                <a:spcPts val="0"/>
              </a:spcAft>
              <a:defRPr sz="900"/>
            </a:lvl1pPr>
          </a:lstStyle>
          <a:p>
            <a:pPr lvl="0"/>
            <a:r>
              <a:rPr lang="en-US" noProof="0"/>
              <a:t>Click to edit Master text styles</a:t>
            </a:r>
          </a:p>
        </p:txBody>
      </p:sp>
      <p:sp>
        <p:nvSpPr>
          <p:cNvPr id="16" name="Text Placeholder 8"/>
          <p:cNvSpPr>
            <a:spLocks noGrp="1"/>
          </p:cNvSpPr>
          <p:nvPr>
            <p:ph type="body" sz="quarter" idx="13" hasCustomPrompt="1"/>
          </p:nvPr>
        </p:nvSpPr>
        <p:spPr>
          <a:xfrm>
            <a:off x="469901" y="736688"/>
            <a:ext cx="9164948"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7" name="Title Placeholder 1"/>
          <p:cNvSpPr>
            <a:spLocks noGrp="1"/>
          </p:cNvSpPr>
          <p:nvPr>
            <p:ph type="title"/>
          </p:nvPr>
        </p:nvSpPr>
        <p:spPr>
          <a:xfrm>
            <a:off x="469901" y="402587"/>
            <a:ext cx="9164948"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120028567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amp; 1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469900" y="1655762"/>
            <a:ext cx="4491038" cy="4327027"/>
          </a:xfrm>
          <a:prstGeom prst="rect">
            <a:avLst/>
          </a:prstGeom>
        </p:spPr>
        <p:txBody>
          <a:bodyPr>
            <a:noAutofit/>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 name="Chart Placeholder 2"/>
          <p:cNvSpPr>
            <a:spLocks noGrp="1"/>
          </p:cNvSpPr>
          <p:nvPr>
            <p:ph type="chart" sz="quarter" idx="21"/>
          </p:nvPr>
        </p:nvSpPr>
        <p:spPr>
          <a:xfrm>
            <a:off x="5154613" y="2125014"/>
            <a:ext cx="4478337" cy="3857776"/>
          </a:xfrm>
        </p:spPr>
        <p:txBody>
          <a:bodyPr>
            <a:noAutofit/>
          </a:bodyPr>
          <a:lstStyle/>
          <a:p>
            <a:r>
              <a:rPr lang="en-US" noProof="0"/>
              <a:t>Click icon to add chart</a:t>
            </a:r>
          </a:p>
        </p:txBody>
      </p:sp>
      <p:sp>
        <p:nvSpPr>
          <p:cNvPr id="6" name="Text Placeholder 5"/>
          <p:cNvSpPr>
            <a:spLocks noGrp="1"/>
          </p:cNvSpPr>
          <p:nvPr>
            <p:ph type="body" sz="quarter" idx="22"/>
          </p:nvPr>
        </p:nvSpPr>
        <p:spPr>
          <a:xfrm>
            <a:off x="5154613" y="1655763"/>
            <a:ext cx="4478337" cy="420687"/>
          </a:xfrm>
        </p:spPr>
        <p:txBody>
          <a:bodyPr>
            <a:noAutofit/>
          </a:bodyPr>
          <a:lstStyle/>
          <a:p>
            <a:pPr lvl="0"/>
            <a:r>
              <a:rPr lang="en-US" noProof="0"/>
              <a:t>Click to edit Master text styles</a:t>
            </a:r>
          </a:p>
        </p:txBody>
      </p:sp>
      <p:sp>
        <p:nvSpPr>
          <p:cNvPr id="9" name="Text Placeholder 7"/>
          <p:cNvSpPr>
            <a:spLocks noGrp="1"/>
          </p:cNvSpPr>
          <p:nvPr>
            <p:ph type="body" sz="quarter" idx="23"/>
          </p:nvPr>
        </p:nvSpPr>
        <p:spPr>
          <a:xfrm>
            <a:off x="468001" y="5982790"/>
            <a:ext cx="9163051" cy="316411"/>
          </a:xfrm>
        </p:spPr>
        <p:txBody>
          <a:bodyPr>
            <a:noAutofit/>
          </a:bodyPr>
          <a:lstStyle>
            <a:lvl1pPr>
              <a:spcAft>
                <a:spcPts val="0"/>
              </a:spcAft>
              <a:defRPr sz="900"/>
            </a:lvl1pPr>
          </a:lstStyle>
          <a:p>
            <a:pPr lvl="0"/>
            <a:r>
              <a:rPr lang="en-US" noProof="0"/>
              <a:t>Click to edit Master text styles</a:t>
            </a:r>
          </a:p>
        </p:txBody>
      </p:sp>
      <p:sp>
        <p:nvSpPr>
          <p:cNvPr id="12"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217946623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mp; 3 charts">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79417" y="2051998"/>
            <a:ext cx="2924184" cy="3930791"/>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479417" y="1659145"/>
            <a:ext cx="2924184" cy="373803"/>
          </a:xfrm>
        </p:spPr>
        <p:txBody>
          <a:bodyPr/>
          <a:lstStyle/>
          <a:p>
            <a:pPr lvl="0"/>
            <a:r>
              <a:rPr lang="en-US" noProof="0" dirty="0"/>
              <a:t>Click to edit Master text styles</a:t>
            </a:r>
          </a:p>
        </p:txBody>
      </p:sp>
      <p:sp>
        <p:nvSpPr>
          <p:cNvPr id="7" name="Chart Placeholder 3"/>
          <p:cNvSpPr>
            <a:spLocks noGrp="1"/>
          </p:cNvSpPr>
          <p:nvPr>
            <p:ph type="chart" sz="quarter" idx="19"/>
          </p:nvPr>
        </p:nvSpPr>
        <p:spPr>
          <a:xfrm>
            <a:off x="3598574" y="2051998"/>
            <a:ext cx="2919701" cy="3930791"/>
          </a:xfrm>
          <a:prstGeom prst="rect">
            <a:avLst/>
          </a:prstGeom>
        </p:spPr>
        <p:txBody>
          <a:bodyPr/>
          <a:lstStyle/>
          <a:p>
            <a:r>
              <a:rPr lang="en-US" noProof="0"/>
              <a:t>Click icon to add chart</a:t>
            </a:r>
          </a:p>
        </p:txBody>
      </p:sp>
      <p:sp>
        <p:nvSpPr>
          <p:cNvPr id="8" name="Text Placeholder 8"/>
          <p:cNvSpPr>
            <a:spLocks noGrp="1"/>
          </p:cNvSpPr>
          <p:nvPr>
            <p:ph type="body" sz="quarter" idx="20"/>
          </p:nvPr>
        </p:nvSpPr>
        <p:spPr>
          <a:xfrm>
            <a:off x="3598574" y="1659145"/>
            <a:ext cx="2919701" cy="373803"/>
          </a:xfrm>
        </p:spPr>
        <p:txBody>
          <a:bodyPr/>
          <a:lstStyle/>
          <a:p>
            <a:pPr lvl="0"/>
            <a:r>
              <a:rPr lang="en-US" noProof="0" dirty="0"/>
              <a:t>Click to edit Master text styles</a:t>
            </a:r>
          </a:p>
        </p:txBody>
      </p:sp>
      <p:sp>
        <p:nvSpPr>
          <p:cNvPr id="9" name="Chart Placeholder 3"/>
          <p:cNvSpPr>
            <a:spLocks noGrp="1"/>
          </p:cNvSpPr>
          <p:nvPr>
            <p:ph type="chart" sz="quarter" idx="21"/>
          </p:nvPr>
        </p:nvSpPr>
        <p:spPr>
          <a:xfrm>
            <a:off x="6716569" y="2051998"/>
            <a:ext cx="2916382" cy="3930791"/>
          </a:xfrm>
          <a:prstGeom prst="rect">
            <a:avLst/>
          </a:prstGeom>
        </p:spPr>
        <p:txBody>
          <a:bodyPr/>
          <a:lstStyle/>
          <a:p>
            <a:r>
              <a:rPr lang="en-US" noProof="0"/>
              <a:t>Click icon to add chart</a:t>
            </a:r>
          </a:p>
        </p:txBody>
      </p:sp>
      <p:sp>
        <p:nvSpPr>
          <p:cNvPr id="10" name="Text Placeholder 8"/>
          <p:cNvSpPr>
            <a:spLocks noGrp="1"/>
          </p:cNvSpPr>
          <p:nvPr>
            <p:ph type="body" sz="quarter" idx="22"/>
          </p:nvPr>
        </p:nvSpPr>
        <p:spPr>
          <a:xfrm>
            <a:off x="6716569" y="1659145"/>
            <a:ext cx="2916382" cy="379660"/>
          </a:xfrm>
        </p:spPr>
        <p:txBody>
          <a:bodyPr/>
          <a:lstStyle/>
          <a:p>
            <a:pPr lvl="0"/>
            <a:r>
              <a:rPr lang="en-US" noProof="0" dirty="0"/>
              <a:t>Click to edit Master text styles</a:t>
            </a:r>
          </a:p>
        </p:txBody>
      </p:sp>
      <p:sp>
        <p:nvSpPr>
          <p:cNvPr id="11" name="Text Placeholder 7"/>
          <p:cNvSpPr>
            <a:spLocks noGrp="1"/>
          </p:cNvSpPr>
          <p:nvPr>
            <p:ph type="body" sz="quarter" idx="23"/>
          </p:nvPr>
        </p:nvSpPr>
        <p:spPr>
          <a:xfrm>
            <a:off x="468001" y="5982790"/>
            <a:ext cx="9164950" cy="316411"/>
          </a:xfrm>
        </p:spPr>
        <p:txBody>
          <a:bodyPr>
            <a:noAutofit/>
          </a:bodyPr>
          <a:lstStyle>
            <a:lvl1pPr>
              <a:spcAft>
                <a:spcPts val="0"/>
              </a:spcAft>
              <a:defRPr sz="900"/>
            </a:lvl1pPr>
          </a:lstStyle>
          <a:p>
            <a:pPr lvl="0"/>
            <a:r>
              <a:rPr lang="en-US" noProof="0"/>
              <a:t>Click to edit Master text styles</a:t>
            </a:r>
          </a:p>
        </p:txBody>
      </p:sp>
      <p:sp>
        <p:nvSpPr>
          <p:cNvPr id="13"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1" y="402586"/>
            <a:ext cx="9163050" cy="3341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221508164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hite">
    <p:bg bwMode="gray">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327" y="5845180"/>
            <a:ext cx="5594348"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dirty="0"/>
              <a:t>Click to edit Master title style</a:t>
            </a:r>
          </a:p>
          <a:p>
            <a:pPr lvl="1"/>
            <a:r>
              <a:rPr lang="en-US" noProof="0" dirty="0"/>
              <a:t>Click to edit Master subtitle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05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19" name="Group 18"/>
          <p:cNvGrpSpPr>
            <a:grpSpLocks noChangeAspect="1"/>
          </p:cNvGrpSpPr>
          <p:nvPr userDrawn="1"/>
        </p:nvGrpSpPr>
        <p:grpSpPr>
          <a:xfrm>
            <a:off x="475325" y="457200"/>
            <a:ext cx="1998000" cy="374400"/>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30" name="Picture Placeholder 8"/>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184639173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title &amp; 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6711950" y="1626099"/>
            <a:ext cx="2921000" cy="4673101"/>
          </a:xfrm>
          <a:prstGeom prst="rect">
            <a:avLst/>
          </a:prstGeom>
        </p:spPr>
        <p:txBody>
          <a:bodyPr>
            <a:noAutofit/>
          </a:bodyPr>
          <a:lstStyle>
            <a:lvl1pPr>
              <a:tabLst>
                <a:tab pos="6705432" algn="r"/>
              </a:tabLst>
              <a:defRPr sz="2400">
                <a:solidFill>
                  <a:schemeClr val="accent3"/>
                </a:solidFill>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dirty="0"/>
              <a:t>Click to edit Master text styles</a:t>
            </a:r>
          </a:p>
        </p:txBody>
      </p:sp>
      <p:sp>
        <p:nvSpPr>
          <p:cNvPr id="8" name="Content Placeholder 3"/>
          <p:cNvSpPr>
            <a:spLocks noGrp="1"/>
          </p:cNvSpPr>
          <p:nvPr>
            <p:ph sz="quarter" idx="16"/>
          </p:nvPr>
        </p:nvSpPr>
        <p:spPr>
          <a:xfrm>
            <a:off x="469900" y="1655763"/>
            <a:ext cx="6048375" cy="4633913"/>
          </a:xfrm>
          <a:prstGeom prst="rect">
            <a:avLst/>
          </a:prstGeom>
        </p:spPr>
        <p:txBody>
          <a:bodyPr>
            <a:noAutofit/>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1"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98019857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profile">
    <p:spTree>
      <p:nvGrpSpPr>
        <p:cNvPr id="1" name=""/>
        <p:cNvGrpSpPr/>
        <p:nvPr/>
      </p:nvGrpSpPr>
      <p:grpSpPr>
        <a:xfrm>
          <a:off x="0" y="0"/>
          <a:ext cx="0" cy="0"/>
          <a:chOff x="0" y="0"/>
          <a:chExt cx="0" cy="0"/>
        </a:xfrm>
      </p:grpSpPr>
      <p:sp>
        <p:nvSpPr>
          <p:cNvPr id="4" name="Rectangle 3"/>
          <p:cNvSpPr/>
          <p:nvPr userDrawn="1"/>
        </p:nvSpPr>
        <p:spPr>
          <a:xfrm>
            <a:off x="469900" y="170386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6" name="Rectangle 5"/>
          <p:cNvSpPr/>
          <p:nvPr userDrawn="1"/>
        </p:nvSpPr>
        <p:spPr>
          <a:xfrm>
            <a:off x="469900" y="406517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5" name="Rectangle 4"/>
          <p:cNvSpPr/>
          <p:nvPr userDrawn="1"/>
        </p:nvSpPr>
        <p:spPr>
          <a:xfrm>
            <a:off x="5141914" y="170386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7" name="Rectangle 6"/>
          <p:cNvSpPr/>
          <p:nvPr userDrawn="1"/>
        </p:nvSpPr>
        <p:spPr>
          <a:xfrm>
            <a:off x="5141914" y="406517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8" name="Picture Placeholder 11"/>
          <p:cNvSpPr>
            <a:spLocks noGrp="1"/>
          </p:cNvSpPr>
          <p:nvPr userDrawn="1">
            <p:ph type="pic" sz="quarter" idx="25"/>
          </p:nvPr>
        </p:nvSpPr>
        <p:spPr>
          <a:xfrm>
            <a:off x="481597" y="1867018"/>
            <a:ext cx="1364665" cy="1025821"/>
          </a:xfrm>
        </p:spPr>
        <p:txBody>
          <a:bodyPr/>
          <a:lstStyle>
            <a:lvl1pPr algn="ctr">
              <a:defRPr/>
            </a:lvl1pPr>
          </a:lstStyle>
          <a:p>
            <a:r>
              <a:rPr lang="en-US" noProof="0"/>
              <a:t>Click icon to add picture</a:t>
            </a:r>
          </a:p>
        </p:txBody>
      </p:sp>
      <p:sp>
        <p:nvSpPr>
          <p:cNvPr id="9" name="Picture Placeholder 11"/>
          <p:cNvSpPr>
            <a:spLocks noGrp="1"/>
          </p:cNvSpPr>
          <p:nvPr userDrawn="1">
            <p:ph type="pic" sz="quarter" idx="27"/>
          </p:nvPr>
        </p:nvSpPr>
        <p:spPr>
          <a:xfrm>
            <a:off x="5153610" y="1867018"/>
            <a:ext cx="1364665" cy="1025821"/>
          </a:xfrm>
        </p:spPr>
        <p:txBody>
          <a:bodyPr/>
          <a:lstStyle>
            <a:lvl1pPr algn="ctr">
              <a:defRPr lang="en-US" noProof="0" dirty="0"/>
            </a:lvl1pPr>
          </a:lstStyle>
          <a:p>
            <a:r>
              <a:rPr lang="en-US" noProof="0"/>
              <a:t>Click icon to add picture</a:t>
            </a:r>
          </a:p>
        </p:txBody>
      </p:sp>
      <p:sp>
        <p:nvSpPr>
          <p:cNvPr id="10" name="Picture Placeholder 11"/>
          <p:cNvSpPr>
            <a:spLocks noGrp="1"/>
          </p:cNvSpPr>
          <p:nvPr userDrawn="1">
            <p:ph type="pic" sz="quarter" idx="29"/>
          </p:nvPr>
        </p:nvSpPr>
        <p:spPr>
          <a:xfrm>
            <a:off x="481597" y="4243017"/>
            <a:ext cx="1364665" cy="1025821"/>
          </a:xfrm>
        </p:spPr>
        <p:txBody>
          <a:bodyPr/>
          <a:lstStyle>
            <a:lvl1pPr algn="ctr">
              <a:defRPr/>
            </a:lvl1pPr>
          </a:lstStyle>
          <a:p>
            <a:r>
              <a:rPr lang="en-US" noProof="0"/>
              <a:t>Click icon to add picture</a:t>
            </a:r>
          </a:p>
        </p:txBody>
      </p:sp>
      <p:sp>
        <p:nvSpPr>
          <p:cNvPr id="11" name="Picture Placeholder 11"/>
          <p:cNvSpPr>
            <a:spLocks noGrp="1"/>
          </p:cNvSpPr>
          <p:nvPr userDrawn="1">
            <p:ph type="pic" sz="quarter" idx="31"/>
          </p:nvPr>
        </p:nvSpPr>
        <p:spPr>
          <a:xfrm>
            <a:off x="5153610" y="4243017"/>
            <a:ext cx="1364665" cy="1025821"/>
          </a:xfrm>
        </p:spPr>
        <p:txBody>
          <a:bodyPr/>
          <a:lstStyle>
            <a:lvl1pPr algn="ctr">
              <a:defRPr lang="en-US" noProof="0" dirty="0"/>
            </a:lvl1pPr>
          </a:lstStyle>
          <a:p>
            <a:r>
              <a:rPr lang="en-US" noProof="0"/>
              <a:t>Click icon to add picture</a:t>
            </a:r>
          </a:p>
        </p:txBody>
      </p:sp>
      <p:sp>
        <p:nvSpPr>
          <p:cNvPr id="13" name="Text Placeholder 12"/>
          <p:cNvSpPr>
            <a:spLocks noGrp="1"/>
          </p:cNvSpPr>
          <p:nvPr userDrawn="1">
            <p:ph type="body" sz="quarter" idx="32"/>
          </p:nvPr>
        </p:nvSpPr>
        <p:spPr>
          <a:xfrm>
            <a:off x="2041945" y="1867018"/>
            <a:ext cx="2918993" cy="1944000"/>
          </a:xfrm>
        </p:spPr>
        <p:txBody>
          <a:bodyPr/>
          <a:lstStyle>
            <a:lvl1pPr>
              <a:spcAft>
                <a:spcPts val="0"/>
              </a:spcAft>
              <a:defRPr b="1"/>
            </a:lvl1pPr>
            <a:lvl2pPr>
              <a:spcAft>
                <a:spcPts val="0"/>
              </a:spcAft>
              <a:defRPr b="0"/>
            </a:lvl2pPr>
          </a:lstStyle>
          <a:p>
            <a:pPr lvl="0"/>
            <a:r>
              <a:rPr lang="en-US" noProof="0" dirty="0"/>
              <a:t>Click to edit Master text styles</a:t>
            </a:r>
          </a:p>
          <a:p>
            <a:pPr lvl="1"/>
            <a:r>
              <a:rPr lang="en-US" noProof="0" dirty="0"/>
              <a:t>Second level</a:t>
            </a:r>
          </a:p>
        </p:txBody>
      </p:sp>
      <p:sp>
        <p:nvSpPr>
          <p:cNvPr id="14" name="Text Placeholder 12"/>
          <p:cNvSpPr>
            <a:spLocks noGrp="1"/>
          </p:cNvSpPr>
          <p:nvPr userDrawn="1">
            <p:ph type="body" sz="quarter" idx="33"/>
          </p:nvPr>
        </p:nvSpPr>
        <p:spPr>
          <a:xfrm>
            <a:off x="6711951" y="1867018"/>
            <a:ext cx="2920999" cy="1944000"/>
          </a:xfrm>
        </p:spPr>
        <p:txBody>
          <a:bodyPr/>
          <a:lstStyle>
            <a:lvl1pPr>
              <a:spcAft>
                <a:spcPts val="0"/>
              </a:spcAft>
              <a:defRPr lang="en-US" noProof="0" dirty="0" smtClean="0"/>
            </a:lvl1pPr>
            <a:lvl2pPr>
              <a:spcAft>
                <a:spcPts val="0"/>
              </a:spcAft>
              <a:defRPr lang="en-US" noProof="0" dirty="0" smtClean="0"/>
            </a:lvl2pPr>
          </a:lstStyle>
          <a:p>
            <a:pPr lvl="0"/>
            <a:r>
              <a:rPr lang="en-US" noProof="0" dirty="0"/>
              <a:t>Click to edit Master text styles</a:t>
            </a:r>
          </a:p>
          <a:p>
            <a:pPr lvl="1"/>
            <a:r>
              <a:rPr lang="en-US" noProof="0" dirty="0"/>
              <a:t>Second level</a:t>
            </a:r>
          </a:p>
        </p:txBody>
      </p:sp>
      <p:sp>
        <p:nvSpPr>
          <p:cNvPr id="15" name="Text Placeholder 12"/>
          <p:cNvSpPr>
            <a:spLocks noGrp="1"/>
          </p:cNvSpPr>
          <p:nvPr userDrawn="1">
            <p:ph type="body" sz="quarter" idx="34"/>
          </p:nvPr>
        </p:nvSpPr>
        <p:spPr>
          <a:xfrm>
            <a:off x="2041945" y="4243017"/>
            <a:ext cx="2918993" cy="1944000"/>
          </a:xfrm>
        </p:spPr>
        <p:txBody>
          <a:bodyPr/>
          <a:lstStyle>
            <a:lvl1pPr>
              <a:spcAft>
                <a:spcPts val="0"/>
              </a:spcAft>
              <a:defRPr b="1"/>
            </a:lvl1pPr>
            <a:lvl2pPr>
              <a:spcAft>
                <a:spcPts val="0"/>
              </a:spcAft>
              <a:defRPr b="0"/>
            </a:lvl2pPr>
          </a:lstStyle>
          <a:p>
            <a:pPr lvl="0"/>
            <a:r>
              <a:rPr lang="en-US" noProof="0"/>
              <a:t>Click to edit Master text styles</a:t>
            </a:r>
          </a:p>
          <a:p>
            <a:pPr lvl="1"/>
            <a:r>
              <a:rPr lang="en-US" noProof="0"/>
              <a:t>Second level</a:t>
            </a:r>
          </a:p>
        </p:txBody>
      </p:sp>
      <p:sp>
        <p:nvSpPr>
          <p:cNvPr id="16" name="Text Placeholder 12"/>
          <p:cNvSpPr>
            <a:spLocks noGrp="1"/>
          </p:cNvSpPr>
          <p:nvPr userDrawn="1">
            <p:ph type="body" sz="quarter" idx="35"/>
          </p:nvPr>
        </p:nvSpPr>
        <p:spPr>
          <a:xfrm>
            <a:off x="6711951" y="4243017"/>
            <a:ext cx="2920999" cy="1944000"/>
          </a:xfrm>
        </p:spPr>
        <p:txBody>
          <a:bodyPr/>
          <a:lstStyle>
            <a:lvl1pPr>
              <a:spcAft>
                <a:spcPts val="0"/>
              </a:spcAft>
              <a:defRPr lang="en-US" noProof="0" smtClean="0"/>
            </a:lvl1pPr>
            <a:lvl2pPr>
              <a:spcAft>
                <a:spcPts val="0"/>
              </a:spcAft>
              <a:defRPr lang="en-US" noProof="0" smtClean="0"/>
            </a:lvl2pPr>
          </a:lstStyle>
          <a:p>
            <a:pPr lvl="0"/>
            <a:r>
              <a:rPr lang="en-US" noProof="0" dirty="0"/>
              <a:t>Click to edit Master text styles</a:t>
            </a:r>
          </a:p>
          <a:p>
            <a:pPr lvl="1"/>
            <a:r>
              <a:rPr lang="en-US" noProof="0" dirty="0"/>
              <a:t>Second level</a:t>
            </a:r>
          </a:p>
        </p:txBody>
      </p:sp>
      <p:sp>
        <p:nvSpPr>
          <p:cNvPr id="18" name="Text Placeholder 8"/>
          <p:cNvSpPr>
            <a:spLocks noGrp="1"/>
          </p:cNvSpPr>
          <p:nvPr userDrawn="1">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9" name="Title Placeholder 1"/>
          <p:cNvSpPr>
            <a:spLocks noGrp="1"/>
          </p:cNvSpPr>
          <p:nvPr userDrawn="1">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370504324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column green line">
    <p:spTree>
      <p:nvGrpSpPr>
        <p:cNvPr id="1" name=""/>
        <p:cNvGrpSpPr/>
        <p:nvPr/>
      </p:nvGrpSpPr>
      <p:grpSpPr>
        <a:xfrm>
          <a:off x="0" y="0"/>
          <a:ext cx="0" cy="0"/>
          <a:chOff x="0" y="0"/>
          <a:chExt cx="0" cy="0"/>
        </a:xfrm>
      </p:grpSpPr>
      <p:sp>
        <p:nvSpPr>
          <p:cNvPr id="7" name="Text Placeholder 8"/>
          <p:cNvSpPr>
            <a:spLocks noGrp="1"/>
          </p:cNvSpPr>
          <p:nvPr>
            <p:ph type="body" sz="quarter" idx="17"/>
          </p:nvPr>
        </p:nvSpPr>
        <p:spPr>
          <a:xfrm>
            <a:off x="3584634" y="1851441"/>
            <a:ext cx="2933641" cy="3845755"/>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8" name="Text Placeholder 8"/>
          <p:cNvSpPr>
            <a:spLocks noGrp="1"/>
          </p:cNvSpPr>
          <p:nvPr>
            <p:ph type="body" sz="quarter" idx="18"/>
          </p:nvPr>
        </p:nvSpPr>
        <p:spPr>
          <a:xfrm>
            <a:off x="481229" y="1851441"/>
            <a:ext cx="2922371" cy="3845755"/>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180000" indent="-180000">
              <a:spcBef>
                <a:spcPts val="600"/>
              </a:spcBef>
              <a:spcAft>
                <a:spcPts val="600"/>
              </a:spcAft>
              <a:buFont typeface="Arial" panose="020B0604020202020204" pitchFamily="34" charset="0"/>
              <a:buChar char="•"/>
              <a:defRPr/>
            </a:lvl4pPr>
            <a:lvl5pPr marL="360000" indent="-180000">
              <a:spcBef>
                <a:spcPts val="600"/>
              </a:spcBef>
              <a:spcAft>
                <a:spcPts val="600"/>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 name="Text Placeholder 8"/>
          <p:cNvSpPr>
            <a:spLocks noGrp="1"/>
          </p:cNvSpPr>
          <p:nvPr>
            <p:ph type="body" sz="quarter" idx="19"/>
          </p:nvPr>
        </p:nvSpPr>
        <p:spPr>
          <a:xfrm>
            <a:off x="6718313" y="1851441"/>
            <a:ext cx="2914638" cy="3845755"/>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11"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2"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
        <p:nvSpPr>
          <p:cNvPr id="4" name="Rectangle 3"/>
          <p:cNvSpPr/>
          <p:nvPr userDrawn="1"/>
        </p:nvSpPr>
        <p:spPr>
          <a:xfrm>
            <a:off x="3584576" y="1705968"/>
            <a:ext cx="296147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5" name="Rectangle 4"/>
          <p:cNvSpPr/>
          <p:nvPr userDrawn="1"/>
        </p:nvSpPr>
        <p:spPr>
          <a:xfrm>
            <a:off x="481755" y="1705968"/>
            <a:ext cx="2932534"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6" name="Rectangle 5"/>
          <p:cNvSpPr/>
          <p:nvPr userDrawn="1"/>
        </p:nvSpPr>
        <p:spPr>
          <a:xfrm>
            <a:off x="6714983" y="1705968"/>
            <a:ext cx="291769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Tree>
    <p:extLst>
      <p:ext uri="{BB962C8B-B14F-4D97-AF65-F5344CB8AC3E}">
        <p14:creationId xmlns:p14="http://schemas.microsoft.com/office/powerpoint/2010/main" val="173586747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column icon">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488108"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180000" indent="-180000">
              <a:spcBef>
                <a:spcPts val="600"/>
              </a:spcBef>
              <a:spcAft>
                <a:spcPts val="600"/>
              </a:spcAft>
              <a:buFont typeface="Arial" panose="020B0604020202020204" pitchFamily="34" charset="0"/>
              <a:buChar char="•"/>
              <a:defRPr/>
            </a:lvl4pPr>
            <a:lvl5pPr marL="360000" indent="-180000">
              <a:spcBef>
                <a:spcPts val="600"/>
              </a:spcBef>
              <a:spcAft>
                <a:spcPts val="600"/>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Text Placeholder 8"/>
          <p:cNvSpPr>
            <a:spLocks noGrp="1"/>
          </p:cNvSpPr>
          <p:nvPr>
            <p:ph type="body" sz="quarter" idx="18"/>
          </p:nvPr>
        </p:nvSpPr>
        <p:spPr>
          <a:xfrm>
            <a:off x="7503501"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6" name="Text Placeholder 8"/>
          <p:cNvSpPr>
            <a:spLocks noGrp="1"/>
          </p:cNvSpPr>
          <p:nvPr>
            <p:ph type="body" sz="quarter" idx="19"/>
          </p:nvPr>
        </p:nvSpPr>
        <p:spPr>
          <a:xfrm>
            <a:off x="2826572"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7" name="Text Placeholder 8"/>
          <p:cNvSpPr>
            <a:spLocks noGrp="1"/>
          </p:cNvSpPr>
          <p:nvPr>
            <p:ph type="body" sz="quarter" idx="20"/>
          </p:nvPr>
        </p:nvSpPr>
        <p:spPr>
          <a:xfrm>
            <a:off x="5165036"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9" name="Text Placeholder 8"/>
          <p:cNvSpPr>
            <a:spLocks noGrp="1"/>
          </p:cNvSpPr>
          <p:nvPr>
            <p:ph type="body" sz="quarter" idx="13" hasCustomPrompt="1"/>
          </p:nvPr>
        </p:nvSpPr>
        <p:spPr>
          <a:xfrm>
            <a:off x="469901" y="736688"/>
            <a:ext cx="91757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0" name="Title Placeholder 1"/>
          <p:cNvSpPr>
            <a:spLocks noGrp="1"/>
          </p:cNvSpPr>
          <p:nvPr>
            <p:ph type="title"/>
          </p:nvPr>
        </p:nvSpPr>
        <p:spPr>
          <a:xfrm>
            <a:off x="469901" y="402587"/>
            <a:ext cx="91757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291243073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Section title divider slide">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bwMode="gray">
          <a:xfrm>
            <a:off x="475327" y="473843"/>
            <a:ext cx="3067973" cy="1532757"/>
          </a:xfrm>
          <a:prstGeom prst="rect">
            <a:avLst/>
          </a:prstGeom>
        </p:spPr>
        <p:txBody>
          <a:bodyPr lIns="0" tIns="0" rIns="0" bIns="0" anchor="t" anchorCtr="0">
            <a:noAutofit/>
          </a:bodyPr>
          <a:lstStyle>
            <a:lvl1pPr marL="0" indent="0" algn="l">
              <a:lnSpc>
                <a:spcPct val="100000"/>
              </a:lnSpc>
              <a:spcAft>
                <a:spcPts val="0"/>
              </a:spcAft>
              <a:buNone/>
              <a:defRPr sz="2400" b="1">
                <a:solidFill>
                  <a:schemeClr val="tx1"/>
                </a:solidFill>
              </a:defRPr>
            </a:lvl1pPr>
            <a:lvl2pPr marL="0" indent="0" algn="l">
              <a:buNone/>
              <a:defRPr sz="20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dirty="0"/>
              <a:t>Click to edit Master title style</a:t>
            </a:r>
          </a:p>
          <a:p>
            <a:pPr lvl="1"/>
            <a:r>
              <a:rPr lang="en-US" noProof="0" dirty="0"/>
              <a:t>Click to edit Master subtitle style</a:t>
            </a:r>
          </a:p>
        </p:txBody>
      </p:sp>
      <p:sp>
        <p:nvSpPr>
          <p:cNvPr id="4" name="Picture Placeholder 8"/>
          <p:cNvSpPr>
            <a:spLocks noGrp="1"/>
          </p:cNvSpPr>
          <p:nvPr>
            <p:ph type="pic" sz="quarter" idx="11"/>
          </p:nvPr>
        </p:nvSpPr>
        <p:spPr>
          <a:xfrm>
            <a:off x="3278525" y="727595"/>
            <a:ext cx="5400000" cy="5400000"/>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3313907172"/>
      </p:ext>
    </p:extLst>
  </p:cSld>
  <p:clrMapOvr>
    <a:masterClrMapping/>
  </p:clrMapOvr>
  <p:transition>
    <p:fade/>
  </p:transition>
  <p:extLst>
    <p:ext uri="{DCECCB84-F9BA-43D5-87BE-67443E8EF086}">
      <p15:sldGuideLst xmlns:p15="http://schemas.microsoft.com/office/powerpoint/2012/main">
        <p15:guide id="1"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divider slide">
    <p:spTree>
      <p:nvGrpSpPr>
        <p:cNvPr id="1" name=""/>
        <p:cNvGrpSpPr/>
        <p:nvPr/>
      </p:nvGrpSpPr>
      <p:grpSpPr>
        <a:xfrm>
          <a:off x="0" y="0"/>
          <a:ext cx="0" cy="0"/>
          <a:chOff x="0" y="0"/>
          <a:chExt cx="0" cy="0"/>
        </a:xfrm>
      </p:grpSpPr>
      <p:sp>
        <p:nvSpPr>
          <p:cNvPr id="6" name="Picture Placeholder 8"/>
          <p:cNvSpPr>
            <a:spLocks noGrp="1"/>
          </p:cNvSpPr>
          <p:nvPr>
            <p:ph type="pic" sz="quarter" idx="11"/>
          </p:nvPr>
        </p:nvSpPr>
        <p:spPr>
          <a:xfrm>
            <a:off x="0" y="0"/>
            <a:ext cx="10104438" cy="6858000"/>
          </a:xfrm>
          <a:prstGeom prst="rect">
            <a:avLst/>
          </a:prstGeom>
        </p:spPr>
        <p:txBody>
          <a:bodyPr/>
          <a:lstStyle/>
          <a:p>
            <a:r>
              <a:rPr lang="en-US" noProof="0"/>
              <a:t>Click icon to add picture</a:t>
            </a:r>
          </a:p>
        </p:txBody>
      </p:sp>
      <p:sp>
        <p:nvSpPr>
          <p:cNvPr id="5" name="Subtitle 2"/>
          <p:cNvSpPr>
            <a:spLocks noGrp="1"/>
          </p:cNvSpPr>
          <p:nvPr>
            <p:ph type="subTitle" idx="1" hasCustomPrompt="1"/>
          </p:nvPr>
        </p:nvSpPr>
        <p:spPr bwMode="gray">
          <a:xfrm>
            <a:off x="475327" y="473843"/>
            <a:ext cx="5260311" cy="1532757"/>
          </a:xfrm>
          <a:prstGeom prst="rect">
            <a:avLst/>
          </a:prstGeom>
        </p:spPr>
        <p:txBody>
          <a:bodyPr lIns="0" tIns="0" rIns="0" bIns="0" anchor="t" anchorCtr="0">
            <a:noAutofit/>
          </a:bodyPr>
          <a:lstStyle>
            <a:lvl1pPr marL="0" indent="0" algn="l">
              <a:lnSpc>
                <a:spcPct val="100000"/>
              </a:lnSpc>
              <a:spcAft>
                <a:spcPts val="0"/>
              </a:spcAft>
              <a:buNone/>
              <a:defRPr sz="2400" b="1">
                <a:solidFill>
                  <a:schemeClr val="bg1"/>
                </a:solidFill>
              </a:defRPr>
            </a:lvl1pPr>
            <a:lvl2pPr marL="0" indent="0" algn="l">
              <a:buNone/>
              <a:defRPr sz="20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dirty="0"/>
              <a:t>Click to edit Master title style</a:t>
            </a:r>
          </a:p>
          <a:p>
            <a:pPr lvl="1"/>
            <a:r>
              <a:rPr lang="en-US" noProof="0" dirty="0"/>
              <a:t>Click to edit Master subtitle style</a:t>
            </a:r>
          </a:p>
        </p:txBody>
      </p:sp>
    </p:spTree>
    <p:extLst>
      <p:ext uri="{BB962C8B-B14F-4D97-AF65-F5344CB8AC3E}">
        <p14:creationId xmlns:p14="http://schemas.microsoft.com/office/powerpoint/2010/main" val="179470965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Video Title white">
    <p:bg>
      <p:bgPr>
        <a:solidFill>
          <a:srgbClr val="000000"/>
        </a:solid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1" y="402586"/>
            <a:ext cx="9163050" cy="698501"/>
          </a:xfrm>
          <a:prstGeom prst="rect">
            <a:avLst/>
          </a:prstGeom>
        </p:spPr>
        <p:txBody>
          <a:bodyPr vert="horz" lIns="0" tIns="0" rIns="0" bIns="0" rtlCol="0" anchor="t" anchorCtr="0">
            <a:noAutofit/>
          </a:bodyPr>
          <a:lstStyle>
            <a:lvl1pPr>
              <a:defRPr sz="2000">
                <a:solidFill>
                  <a:schemeClr val="bg1"/>
                </a:solidFill>
              </a:defRPr>
            </a:lvl1pPr>
          </a:lstStyle>
          <a:p>
            <a:r>
              <a:rPr lang="en-US" noProof="0" dirty="0"/>
              <a:t>Click to edit Master title style</a:t>
            </a:r>
          </a:p>
        </p:txBody>
      </p:sp>
      <p:sp>
        <p:nvSpPr>
          <p:cNvPr id="5" name="Picture Placeholder 9"/>
          <p:cNvSpPr>
            <a:spLocks noGrp="1"/>
          </p:cNvSpPr>
          <p:nvPr>
            <p:ph type="pic" sz="quarter" idx="15"/>
          </p:nvPr>
        </p:nvSpPr>
        <p:spPr>
          <a:xfrm>
            <a:off x="469901" y="1700213"/>
            <a:ext cx="9163049" cy="4598988"/>
          </a:xfrm>
          <a:prstGeom prst="rect">
            <a:avLst/>
          </a:prstGeom>
        </p:spPr>
        <p:txBody>
          <a:bodyPr/>
          <a:lstStyle>
            <a:lvl1pPr>
              <a:defRPr>
                <a:solidFill>
                  <a:schemeClr val="bg1"/>
                </a:solidFill>
              </a:defRPr>
            </a:lvl1pPr>
          </a:lstStyle>
          <a:p>
            <a:r>
              <a:rPr lang="en-US" noProof="0"/>
              <a:t>Click icon to add picture</a:t>
            </a:r>
          </a:p>
        </p:txBody>
      </p:sp>
    </p:spTree>
    <p:extLst>
      <p:ext uri="{BB962C8B-B14F-4D97-AF65-F5344CB8AC3E}">
        <p14:creationId xmlns:p14="http://schemas.microsoft.com/office/powerpoint/2010/main" val="984427675"/>
      </p:ext>
    </p:extLst>
  </p:cSld>
  <p:clrMapOvr>
    <a:masterClrMapping/>
  </p:clrMapOvr>
  <p:transition>
    <p:fade/>
  </p:transition>
  <p:extLst mod="1">
    <p:ext uri="{DCECCB84-F9BA-43D5-87BE-67443E8EF086}">
      <p15:sldGuideLst xmlns:p15="http://schemas.microsoft.com/office/powerpoint/2012/main">
        <p15:guide id="1" pos="384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fogr/Map Gray 11">
    <p:bg>
      <p:bgPr>
        <a:solidFill>
          <a:srgbClr val="53565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9901" y="402586"/>
            <a:ext cx="9163050" cy="698501"/>
          </a:xfrm>
          <a:prstGeom prst="rect">
            <a:avLst/>
          </a:prstGeom>
        </p:spPr>
        <p:txBody>
          <a:bodyPr vert="horz" lIns="0" tIns="0" rIns="0" bIns="0" rtlCol="0" anchor="t" anchorCtr="0">
            <a:noAutofit/>
          </a:bodyPr>
          <a:lstStyle>
            <a:lvl1pPr>
              <a:defRPr sz="2000">
                <a:solidFill>
                  <a:schemeClr val="bg1"/>
                </a:solidFill>
              </a:defRPr>
            </a:lvl1pPr>
          </a:lstStyle>
          <a:p>
            <a:r>
              <a:rPr lang="en-US" noProof="0" dirty="0"/>
              <a:t>Click to edit Master title style</a:t>
            </a:r>
          </a:p>
        </p:txBody>
      </p:sp>
      <p:sp>
        <p:nvSpPr>
          <p:cNvPr id="3" name="Picture Placeholder 9"/>
          <p:cNvSpPr>
            <a:spLocks noGrp="1"/>
          </p:cNvSpPr>
          <p:nvPr>
            <p:ph type="pic" sz="quarter" idx="15"/>
          </p:nvPr>
        </p:nvSpPr>
        <p:spPr>
          <a:xfrm>
            <a:off x="3584575" y="1700213"/>
            <a:ext cx="6048376" cy="4598988"/>
          </a:xfrm>
          <a:prstGeom prst="rect">
            <a:avLst/>
          </a:prstGeom>
        </p:spPr>
        <p:txBody>
          <a:bodyPr/>
          <a:lstStyle>
            <a:lvl1pPr>
              <a:defRPr>
                <a:solidFill>
                  <a:schemeClr val="bg1"/>
                </a:solidFill>
              </a:defRPr>
            </a:lvl1pPr>
          </a:lstStyle>
          <a:p>
            <a:r>
              <a:rPr lang="en-US" noProof="0"/>
              <a:t>Click icon to add picture</a:t>
            </a:r>
          </a:p>
        </p:txBody>
      </p:sp>
      <p:sp>
        <p:nvSpPr>
          <p:cNvPr id="4" name="Content Placeholder 3"/>
          <p:cNvSpPr>
            <a:spLocks noGrp="1"/>
          </p:cNvSpPr>
          <p:nvPr>
            <p:ph sz="quarter" idx="10"/>
          </p:nvPr>
        </p:nvSpPr>
        <p:spPr>
          <a:xfrm>
            <a:off x="468000" y="1665288"/>
            <a:ext cx="2935600" cy="4622507"/>
          </a:xfrm>
          <a:prstGeom prst="rect">
            <a:avLst/>
          </a:prstGeom>
        </p:spPr>
        <p:txBody>
          <a:bodyPr/>
          <a:lstStyle>
            <a:lvl1pPr>
              <a:spcBef>
                <a:spcPts val="600"/>
              </a:spcBef>
              <a:spcAft>
                <a:spcPts val="600"/>
              </a:spcAft>
              <a:tabLst>
                <a:tab pos="6705432" algn="r"/>
              </a:tabLst>
              <a:defRPr>
                <a:solidFill>
                  <a:schemeClr val="bg1"/>
                </a:solidFill>
              </a:defRPr>
            </a:lvl1pPr>
            <a:lvl2pPr>
              <a:spcBef>
                <a:spcPts val="600"/>
              </a:spcBef>
              <a:spcAft>
                <a:spcPts val="600"/>
              </a:spcAft>
              <a:tabLst>
                <a:tab pos="6705432" algn="r"/>
              </a:tabLst>
              <a:defRPr>
                <a:solidFill>
                  <a:schemeClr val="bg1"/>
                </a:solidFill>
              </a:defRPr>
            </a:lvl2pPr>
            <a:lvl3pPr marL="180000" indent="-180000">
              <a:spcBef>
                <a:spcPts val="600"/>
              </a:spcBef>
              <a:spcAft>
                <a:spcPts val="600"/>
              </a:spcAft>
              <a:tabLst>
                <a:tab pos="6705432" algn="r"/>
              </a:tabLst>
              <a:defRPr>
                <a:solidFill>
                  <a:schemeClr val="bg1"/>
                </a:solidFill>
              </a:defRPr>
            </a:lvl3pPr>
            <a:lvl4pPr marL="360000" indent="-180000">
              <a:spcBef>
                <a:spcPts val="600"/>
              </a:spcBef>
              <a:spcAft>
                <a:spcPts val="600"/>
              </a:spcAft>
              <a:tabLst>
                <a:tab pos="6705432" algn="r"/>
              </a:tabLst>
              <a:defRPr>
                <a:solidFill>
                  <a:schemeClr val="bg1"/>
                </a:solidFill>
              </a:defRPr>
            </a:lvl4pPr>
            <a:lvl5pPr marL="540000" indent="-180000">
              <a:spcBef>
                <a:spcPts val="600"/>
              </a:spcBef>
              <a:spcAft>
                <a:spcPts val="600"/>
              </a:spcAft>
              <a:buFont typeface="Arial" panose="020B0604020202020204" pitchFamily="34" charset="0"/>
              <a:buChar char="•"/>
              <a:tabLst>
                <a:tab pos="6705432" algn="r"/>
              </a:tabLst>
              <a:defRPr baseline="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742393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Section title divider slide">
    <p:bg>
      <p:bgPr>
        <a:solidFill>
          <a:srgbClr val="000000"/>
        </a:solidFill>
        <a:effectLst/>
      </p:bgPr>
    </p:bg>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bwMode="gray">
          <a:xfrm>
            <a:off x="475327" y="473843"/>
            <a:ext cx="3067973" cy="1532757"/>
          </a:xfrm>
          <a:prstGeom prst="rect">
            <a:avLst/>
          </a:prstGeom>
        </p:spPr>
        <p:txBody>
          <a:bodyPr lIns="0" tIns="0" rIns="0" bIns="0" anchor="t" anchorCtr="0">
            <a:noAutofit/>
          </a:bodyPr>
          <a:lstStyle>
            <a:lvl1pPr marL="0" indent="0" algn="l">
              <a:lnSpc>
                <a:spcPct val="100000"/>
              </a:lnSpc>
              <a:spcAft>
                <a:spcPts val="0"/>
              </a:spcAft>
              <a:buNone/>
              <a:defRPr sz="2400" b="1">
                <a:solidFill>
                  <a:schemeClr val="bg1"/>
                </a:solidFill>
              </a:defRPr>
            </a:lvl1pPr>
            <a:lvl2pPr marL="0" indent="0" algn="l">
              <a:buNone/>
              <a:defRPr sz="20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dirty="0"/>
              <a:t>Click to edit Master title style</a:t>
            </a:r>
          </a:p>
          <a:p>
            <a:pPr lvl="1"/>
            <a:r>
              <a:rPr lang="en-US" noProof="0" dirty="0"/>
              <a:t>Click to edit Master subtitle style</a:t>
            </a:r>
          </a:p>
        </p:txBody>
      </p:sp>
      <p:sp>
        <p:nvSpPr>
          <p:cNvPr id="4" name="Picture Placeholder 8"/>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701475577"/>
      </p:ext>
    </p:extLst>
  </p:cSld>
  <p:clrMapOvr>
    <a:masterClrMapping/>
  </p:clrMapOvr>
  <p:transition>
    <p:fade/>
  </p:transition>
  <p:extLst>
    <p:ext uri="{DCECCB84-F9BA-43D5-87BE-67443E8EF086}">
      <p15:sldGuideLst xmlns:p15="http://schemas.microsoft.com/office/powerpoint/2012/main">
        <p15:guide id="1"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gree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69898" y="1700213"/>
            <a:ext cx="9163052" cy="1592403"/>
          </a:xfrm>
          <a:prstGeom prst="rect">
            <a:avLst/>
          </a:prstGeom>
        </p:spPr>
        <p:txBody>
          <a:bodyPr lIns="0" tIns="0" rIns="0" bIns="0" anchor="b">
            <a:noAutofit/>
          </a:bodyPr>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dirty="0"/>
              <a:t>Click to edit Master title style</a:t>
            </a:r>
          </a:p>
        </p:txBody>
      </p:sp>
      <p:sp>
        <p:nvSpPr>
          <p:cNvPr id="4" name="Text Placeholder 2"/>
          <p:cNvSpPr>
            <a:spLocks noGrp="1"/>
          </p:cNvSpPr>
          <p:nvPr>
            <p:ph type="body" idx="1"/>
          </p:nvPr>
        </p:nvSpPr>
        <p:spPr bwMode="gray">
          <a:xfrm>
            <a:off x="469898" y="3423545"/>
            <a:ext cx="9163052" cy="1566532"/>
          </a:xfrm>
          <a:prstGeom prst="rect">
            <a:avLst/>
          </a:prstGeo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357320245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circle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210150" y="1530450"/>
            <a:ext cx="3780000" cy="3780000"/>
          </a:xfrm>
          <a:prstGeom prst="ellipse">
            <a:avLst/>
          </a:prstGeom>
          <a:ln w="25400">
            <a:solidFill>
              <a:schemeClr val="accent1"/>
            </a:solidFill>
          </a:ln>
        </p:spPr>
        <p:txBody>
          <a:bodyPr lIns="108000" tIns="108000" rIns="108000" bIns="108000" anchor="ctr" anchorCtr="0">
            <a:normAutofit/>
          </a:bodyPr>
          <a:lstStyle>
            <a:lvl1pPr algn="ctr">
              <a:lnSpc>
                <a:spcPts val="3800"/>
              </a:lnSpc>
              <a:defRPr sz="32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Subtitle 2"/>
          <p:cNvSpPr>
            <a:spLocks noGrp="1"/>
          </p:cNvSpPr>
          <p:nvPr>
            <p:ph type="subTitle" idx="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60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subtitle style</a:t>
            </a:r>
            <a:endParaRPr lang="en-US" noProof="0" dirty="0"/>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16" name="Group 15"/>
          <p:cNvGrpSpPr>
            <a:grpSpLocks noChangeAspect="1"/>
          </p:cNvGrpSpPr>
          <p:nvPr userDrawn="1"/>
        </p:nvGrpSpPr>
        <p:grpSpPr>
          <a:xfrm>
            <a:off x="469900" y="457761"/>
            <a:ext cx="1998000" cy="374400"/>
            <a:chOff x="398463" y="404813"/>
            <a:chExt cx="1627187" cy="307976"/>
          </a:xfrm>
          <a:solidFill>
            <a:schemeClr val="tx1"/>
          </a:solidFill>
        </p:grpSpPr>
        <p:sp>
          <p:nvSpPr>
            <p:cNvPr id="17"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9"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0"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2248981736"/>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Key statement teal">
    <p:bg>
      <p:bgPr>
        <a:solidFill>
          <a:schemeClr val="accent5"/>
        </a:solidFill>
        <a:effectLst/>
      </p:bgPr>
    </p:bg>
    <p:spTree>
      <p:nvGrpSpPr>
        <p:cNvPr id="1" name=""/>
        <p:cNvGrpSpPr/>
        <p:nvPr/>
      </p:nvGrpSpPr>
      <p:grpSpPr>
        <a:xfrm>
          <a:off x="0" y="0"/>
          <a:ext cx="0" cy="0"/>
          <a:chOff x="0" y="0"/>
          <a:chExt cx="0" cy="0"/>
        </a:xfrm>
      </p:grpSpPr>
      <p:sp>
        <p:nvSpPr>
          <p:cNvPr id="3" name="Text Placeholder 3"/>
          <p:cNvSpPr>
            <a:spLocks noGrp="1"/>
          </p:cNvSpPr>
          <p:nvPr>
            <p:ph type="body" sz="quarter" idx="10"/>
          </p:nvPr>
        </p:nvSpPr>
        <p:spPr>
          <a:xfrm>
            <a:off x="480484" y="1590675"/>
            <a:ext cx="9152466" cy="4708525"/>
          </a:xfrm>
          <a:prstGeom prst="rect">
            <a:avLst/>
          </a:prstGeom>
        </p:spPr>
        <p:txBody>
          <a:bodyPr lIns="0" tIns="0" rIns="0" bIns="0">
            <a:no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dirty="0"/>
              <a:t>Click to edit Master text styles</a:t>
            </a:r>
          </a:p>
        </p:txBody>
      </p:sp>
    </p:spTree>
    <p:extLst>
      <p:ext uri="{BB962C8B-B14F-4D97-AF65-F5344CB8AC3E}">
        <p14:creationId xmlns:p14="http://schemas.microsoft.com/office/powerpoint/2010/main" val="201216126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column icon green">
    <p:bg>
      <p:bgPr>
        <a:solidFill>
          <a:schemeClr val="accent2"/>
        </a:solidFill>
        <a:effectLst/>
      </p:bgPr>
    </p:bg>
    <p:spTree>
      <p:nvGrpSpPr>
        <p:cNvPr id="1" name=""/>
        <p:cNvGrpSpPr/>
        <p:nvPr/>
      </p:nvGrpSpPr>
      <p:grpSpPr>
        <a:xfrm>
          <a:off x="0" y="0"/>
          <a:ext cx="0" cy="0"/>
          <a:chOff x="0" y="0"/>
          <a:chExt cx="0" cy="0"/>
        </a:xfrm>
      </p:grpSpPr>
      <p:sp>
        <p:nvSpPr>
          <p:cNvPr id="3" name="Text Placeholder 8"/>
          <p:cNvSpPr>
            <a:spLocks noGrp="1"/>
          </p:cNvSpPr>
          <p:nvPr>
            <p:ph type="body" sz="quarter" idx="17"/>
          </p:nvPr>
        </p:nvSpPr>
        <p:spPr>
          <a:xfrm>
            <a:off x="488108" y="2556000"/>
            <a:ext cx="2142149" cy="3394800"/>
          </a:xfrm>
          <a:prstGeom prst="rect">
            <a:avLst/>
          </a:prstGeom>
        </p:spPr>
        <p:txBody>
          <a:bodyPr lIns="0" tIns="0" rIns="0" bIns="0">
            <a:noAutofit/>
          </a:bodyPr>
          <a:lstStyle>
            <a:lvl1pPr>
              <a:spcBef>
                <a:spcPts val="600"/>
              </a:spcBef>
              <a:spcAft>
                <a:spcPts val="600"/>
              </a:spcAft>
              <a:defRPr b="1">
                <a:solidFill>
                  <a:schemeClr val="bg1"/>
                </a:solidFill>
              </a:defRPr>
            </a:lvl1pPr>
            <a:lvl2pPr>
              <a:spcBef>
                <a:spcPts val="600"/>
              </a:spcBef>
              <a:spcAft>
                <a:spcPts val="600"/>
              </a:spcAft>
              <a:defRPr>
                <a:solidFill>
                  <a:schemeClr val="bg1"/>
                </a:solidFill>
              </a:defRPr>
            </a:lvl2pPr>
            <a:lvl3pPr marL="0" indent="0">
              <a:spcBef>
                <a:spcPts val="600"/>
              </a:spcBef>
              <a:spcAft>
                <a:spcPts val="600"/>
              </a:spcAft>
              <a:buNone/>
              <a:defRPr>
                <a:solidFill>
                  <a:schemeClr val="bg1"/>
                </a:solidFill>
              </a:defRPr>
            </a:lvl3pPr>
            <a:lvl4pPr marL="180000" indent="-180000">
              <a:spcBef>
                <a:spcPts val="600"/>
              </a:spcBef>
              <a:spcAft>
                <a:spcPts val="600"/>
              </a:spcAft>
              <a:buFont typeface="Arial" panose="020B0604020202020204" pitchFamily="34" charset="0"/>
              <a:buChar char="•"/>
              <a:defRPr>
                <a:solidFill>
                  <a:schemeClr val="bg1"/>
                </a:solidFill>
              </a:defRPr>
            </a:lvl4pPr>
            <a:lvl5pPr marL="360000" indent="-180000">
              <a:spcBef>
                <a:spcPts val="600"/>
              </a:spcBef>
              <a:spcAft>
                <a:spcPts val="600"/>
              </a:spcAft>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Text Placeholder 8"/>
          <p:cNvSpPr>
            <a:spLocks noGrp="1"/>
          </p:cNvSpPr>
          <p:nvPr>
            <p:ph type="body" sz="quarter" idx="18"/>
          </p:nvPr>
        </p:nvSpPr>
        <p:spPr>
          <a:xfrm>
            <a:off x="7490801" y="2556000"/>
            <a:ext cx="2142149" cy="3394800"/>
          </a:xfrm>
          <a:prstGeom prst="rect">
            <a:avLst/>
          </a:prstGeom>
        </p:spPr>
        <p:txBody>
          <a:bodyPr lIns="0" tIns="0" rIns="0" bIns="0">
            <a:noAutofit/>
          </a:bodyPr>
          <a:lstStyle>
            <a:lvl1pPr>
              <a:spcBef>
                <a:spcPts val="600"/>
              </a:spcBef>
              <a:spcAft>
                <a:spcPts val="600"/>
              </a:spcAft>
              <a:defRPr b="1">
                <a:solidFill>
                  <a:schemeClr val="bg1"/>
                </a:solidFill>
              </a:defRPr>
            </a:lvl1pPr>
            <a:lvl2pPr>
              <a:spcBef>
                <a:spcPts val="600"/>
              </a:spcBef>
              <a:spcAft>
                <a:spcPts val="600"/>
              </a:spcAft>
              <a:defRPr>
                <a:solidFill>
                  <a:schemeClr val="bg1"/>
                </a:solidFill>
              </a:defRPr>
            </a:lvl2pPr>
            <a:lvl3pPr marL="0" indent="0">
              <a:spcBef>
                <a:spcPts val="600"/>
              </a:spcBef>
              <a:spcAft>
                <a:spcPts val="600"/>
              </a:spcAft>
              <a:buNone/>
              <a:defRPr>
                <a:solidFill>
                  <a:schemeClr val="bg1"/>
                </a:solidFill>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bg1"/>
                </a:solidFill>
                <a:latin typeface="+mn-lt"/>
                <a:ea typeface="+mn-ea"/>
                <a:cs typeface="+mn-cs"/>
              </a:defRPr>
            </a:lvl4pPr>
            <a:lvl5pPr marL="475188" indent="-235194">
              <a:spcBef>
                <a:spcPts val="600"/>
              </a:spcBef>
              <a:spcAft>
                <a:spcPts val="600"/>
              </a:spcAft>
              <a:defRPr lang="en-US" sz="1200" kern="1200" baseline="0" noProof="0" dirty="0">
                <a:solidFill>
                  <a:schemeClr val="bg1"/>
                </a:solidFill>
                <a:latin typeface="+mn-lt"/>
                <a:ea typeface="+mn-ea"/>
                <a:cs typeface="+mn-cs"/>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5" name="Text Placeholder 8"/>
          <p:cNvSpPr>
            <a:spLocks noGrp="1"/>
          </p:cNvSpPr>
          <p:nvPr>
            <p:ph type="body" sz="quarter" idx="19"/>
          </p:nvPr>
        </p:nvSpPr>
        <p:spPr>
          <a:xfrm>
            <a:off x="2822339" y="2556000"/>
            <a:ext cx="2142149" cy="3394800"/>
          </a:xfrm>
          <a:prstGeom prst="rect">
            <a:avLst/>
          </a:prstGeom>
        </p:spPr>
        <p:txBody>
          <a:bodyPr lIns="0" tIns="0" rIns="0" bIns="0">
            <a:noAutofit/>
          </a:bodyPr>
          <a:lstStyle>
            <a:lvl1pPr>
              <a:spcBef>
                <a:spcPts val="600"/>
              </a:spcBef>
              <a:spcAft>
                <a:spcPts val="600"/>
              </a:spcAft>
              <a:defRPr b="1">
                <a:solidFill>
                  <a:schemeClr val="bg1"/>
                </a:solidFill>
              </a:defRPr>
            </a:lvl1pPr>
            <a:lvl2pPr>
              <a:spcBef>
                <a:spcPts val="600"/>
              </a:spcBef>
              <a:spcAft>
                <a:spcPts val="600"/>
              </a:spcAft>
              <a:defRPr>
                <a:solidFill>
                  <a:schemeClr val="bg1"/>
                </a:solidFill>
              </a:defRPr>
            </a:lvl2pPr>
            <a:lvl3pPr marL="0" indent="0">
              <a:spcBef>
                <a:spcPts val="600"/>
              </a:spcBef>
              <a:spcAft>
                <a:spcPts val="600"/>
              </a:spcAft>
              <a:buNone/>
              <a:defRPr>
                <a:solidFill>
                  <a:schemeClr val="bg1"/>
                </a:solidFill>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bg1"/>
                </a:solidFill>
                <a:latin typeface="+mn-lt"/>
                <a:ea typeface="+mn-ea"/>
                <a:cs typeface="+mn-cs"/>
              </a:defRPr>
            </a:lvl4pPr>
            <a:lvl5pPr marL="475188" indent="-235194">
              <a:spcBef>
                <a:spcPts val="600"/>
              </a:spcBef>
              <a:spcAft>
                <a:spcPts val="600"/>
              </a:spcAft>
              <a:defRPr lang="en-US" sz="1200" kern="1200" baseline="0" noProof="0" dirty="0">
                <a:solidFill>
                  <a:schemeClr val="bg1"/>
                </a:solidFill>
                <a:latin typeface="+mn-lt"/>
                <a:ea typeface="+mn-ea"/>
                <a:cs typeface="+mn-cs"/>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6" name="Text Placeholder 8"/>
          <p:cNvSpPr>
            <a:spLocks noGrp="1"/>
          </p:cNvSpPr>
          <p:nvPr>
            <p:ph type="body" sz="quarter" idx="20"/>
          </p:nvPr>
        </p:nvSpPr>
        <p:spPr>
          <a:xfrm>
            <a:off x="5156570" y="2556000"/>
            <a:ext cx="2142149" cy="3394800"/>
          </a:xfrm>
          <a:prstGeom prst="rect">
            <a:avLst/>
          </a:prstGeom>
        </p:spPr>
        <p:txBody>
          <a:bodyPr lIns="0" tIns="0" rIns="0" bIns="0">
            <a:noAutofit/>
          </a:bodyPr>
          <a:lstStyle>
            <a:lvl1pPr>
              <a:spcBef>
                <a:spcPts val="600"/>
              </a:spcBef>
              <a:spcAft>
                <a:spcPts val="600"/>
              </a:spcAft>
              <a:defRPr b="1">
                <a:solidFill>
                  <a:schemeClr val="bg1"/>
                </a:solidFill>
              </a:defRPr>
            </a:lvl1pPr>
            <a:lvl2pPr>
              <a:spcBef>
                <a:spcPts val="600"/>
              </a:spcBef>
              <a:spcAft>
                <a:spcPts val="600"/>
              </a:spcAft>
              <a:defRPr>
                <a:solidFill>
                  <a:schemeClr val="bg1"/>
                </a:solidFill>
              </a:defRPr>
            </a:lvl2pPr>
            <a:lvl3pPr marL="0" indent="0">
              <a:spcBef>
                <a:spcPts val="600"/>
              </a:spcBef>
              <a:spcAft>
                <a:spcPts val="600"/>
              </a:spcAft>
              <a:buNone/>
              <a:defRPr>
                <a:solidFill>
                  <a:schemeClr val="bg1"/>
                </a:solidFill>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bg1"/>
                </a:solidFill>
                <a:latin typeface="+mn-lt"/>
                <a:ea typeface="+mn-ea"/>
                <a:cs typeface="+mn-cs"/>
              </a:defRPr>
            </a:lvl4pPr>
            <a:lvl5pPr marL="475188" indent="-235194">
              <a:spcBef>
                <a:spcPts val="600"/>
              </a:spcBef>
              <a:spcAft>
                <a:spcPts val="600"/>
              </a:spcAft>
              <a:defRPr lang="en-US" sz="1200" kern="1200" baseline="0" noProof="0" dirty="0">
                <a:solidFill>
                  <a:schemeClr val="bg1"/>
                </a:solidFill>
                <a:latin typeface="+mn-lt"/>
                <a:ea typeface="+mn-ea"/>
                <a:cs typeface="+mn-cs"/>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7" name="Text Placeholder 8"/>
          <p:cNvSpPr>
            <a:spLocks noGrp="1"/>
          </p:cNvSpPr>
          <p:nvPr>
            <p:ph type="body" sz="quarter" idx="13" hasCustomPrompt="1"/>
          </p:nvPr>
        </p:nvSpPr>
        <p:spPr>
          <a:xfrm>
            <a:off x="469900" y="736688"/>
            <a:ext cx="9163050" cy="757255"/>
          </a:xfrm>
          <a:prstGeom prst="rect">
            <a:avLst/>
          </a:prstGeom>
        </p:spPr>
        <p:txBody>
          <a:bodyPr lIns="0" tIns="0" rIns="0" bIns="0">
            <a:noAutofit/>
          </a:bodyPr>
          <a:lstStyle>
            <a:lvl1pPr marL="0" indent="0">
              <a:buNone/>
              <a:defRPr sz="2000" b="0">
                <a:solidFill>
                  <a:schemeClr val="bg1"/>
                </a:solidFill>
              </a:defRPr>
            </a:lvl1pPr>
          </a:lstStyle>
          <a:p>
            <a:pPr lvl="0"/>
            <a:r>
              <a:rPr lang="en-US" noProof="0" dirty="0"/>
              <a:t>Click to add subtitle</a:t>
            </a:r>
          </a:p>
        </p:txBody>
      </p:sp>
      <p:sp>
        <p:nvSpPr>
          <p:cNvPr id="8" name="Title Placeholder 1"/>
          <p:cNvSpPr>
            <a:spLocks noGrp="1"/>
          </p:cNvSpPr>
          <p:nvPr>
            <p:ph type="title"/>
          </p:nvPr>
        </p:nvSpPr>
        <p:spPr>
          <a:xfrm>
            <a:off x="469900" y="402587"/>
            <a:ext cx="9163050" cy="334102"/>
          </a:xfrm>
          <a:prstGeom prst="rect">
            <a:avLst/>
          </a:prstGeom>
        </p:spPr>
        <p:txBody>
          <a:bodyPr vert="horz" lIns="0" tIns="0" rIns="0" bIns="0" rtlCol="0" anchor="t" anchorCtr="0">
            <a:noAutofit/>
          </a:bodyPr>
          <a:lstStyle>
            <a:lvl1pPr>
              <a:defRPr sz="2000">
                <a:solidFill>
                  <a:schemeClr val="bg1"/>
                </a:solidFill>
              </a:defRPr>
            </a:lvl1pPr>
          </a:lstStyle>
          <a:p>
            <a:r>
              <a:rPr lang="en-US" noProof="0" dirty="0"/>
              <a:t>Click to edit Master title style</a:t>
            </a:r>
          </a:p>
        </p:txBody>
      </p:sp>
    </p:spTree>
    <p:extLst>
      <p:ext uri="{BB962C8B-B14F-4D97-AF65-F5344CB8AC3E}">
        <p14:creationId xmlns:p14="http://schemas.microsoft.com/office/powerpoint/2010/main" val="401945885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pyr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950184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pyr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839703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Divider - Deloitte blue">
    <p:bg bwMode="gray">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9" name="TextBox 8"/>
          <p:cNvSpPr txBox="1"/>
          <p:nvPr userDrawn="1"/>
        </p:nvSpPr>
        <p:spPr>
          <a:xfrm>
            <a:off x="11414125" y="6477000"/>
            <a:ext cx="307975" cy="100027"/>
          </a:xfrm>
          <a:prstGeom prst="rect">
            <a:avLst/>
          </a:prstGeom>
          <a:noFill/>
        </p:spPr>
        <p:txBody>
          <a:bodyPr wrap="square" lIns="0" tIns="0" rIns="0" bIns="0" rtlCol="0">
            <a:spAutoFit/>
          </a:bodyPr>
          <a:lstStyle/>
          <a:p>
            <a:pPr algn="r" defTabSz="1219170">
              <a:spcBef>
                <a:spcPts val="800"/>
              </a:spcBef>
              <a:buSzPct val="100000"/>
              <a:buFont typeface="Arial"/>
              <a:buNone/>
            </a:pPr>
            <a:fld id="{C58DF478-B544-4ED8-9ED4-6A2648E2D233}" type="slidenum">
              <a:rPr lang="en-US" sz="650">
                <a:solidFill>
                  <a:prstClr val="white"/>
                </a:solidFill>
              </a:rPr>
              <a:pPr algn="r" defTabSz="1219170">
                <a:spcBef>
                  <a:spcPts val="800"/>
                </a:spcBef>
                <a:buSzPct val="100000"/>
                <a:buFont typeface="Arial"/>
                <a:buNone/>
              </a:pPr>
              <a:t>‹#›</a:t>
            </a:fld>
            <a:endParaRPr lang="en-US" sz="650" dirty="0">
              <a:solidFill>
                <a:prstClr val="white"/>
              </a:solidFill>
            </a:endParaRPr>
          </a:p>
        </p:txBody>
      </p:sp>
    </p:spTree>
    <p:extLst>
      <p:ext uri="{BB962C8B-B14F-4D97-AF65-F5344CB8AC3E}">
        <p14:creationId xmlns:p14="http://schemas.microsoft.com/office/powerpoint/2010/main" val="196927255"/>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circl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212000" y="1530000"/>
            <a:ext cx="3780000" cy="3780000"/>
          </a:xfrm>
          <a:prstGeom prst="ellipse">
            <a:avLst/>
          </a:prstGeom>
          <a:ln w="25400">
            <a:solidFill>
              <a:schemeClr val="accent1"/>
            </a:solidFill>
          </a:ln>
        </p:spPr>
        <p:txBody>
          <a:bodyPr lIns="108000" tIns="108000" rIns="108000" bIns="108000" anchor="ctr" anchorCtr="0">
            <a:normAutofit/>
          </a:bodyPr>
          <a:lstStyle>
            <a:lvl1pPr algn="ctr">
              <a:lnSpc>
                <a:spcPts val="3800"/>
              </a:lnSpc>
              <a:defRPr sz="3200" b="0">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Subtitle 2"/>
          <p:cNvSpPr>
            <a:spLocks noGrp="1"/>
          </p:cNvSpPr>
          <p:nvPr>
            <p:ph type="subTitle" idx="1"/>
          </p:nvPr>
        </p:nvSpPr>
        <p:spPr bwMode="gray">
          <a:xfrm>
            <a:off x="475327" y="5845180"/>
            <a:ext cx="5594348" cy="505645"/>
          </a:xfrm>
          <a:prstGeom prst="rect">
            <a:avLst/>
          </a:prstGeom>
        </p:spPr>
        <p:txBody>
          <a:bodyPr lIns="0" tIns="0" rIns="0" bIns="0" anchor="b" anchorCtr="0">
            <a:noAutofit/>
          </a:bodyPr>
          <a:lstStyle>
            <a:lvl1pPr marL="0" indent="0" algn="l">
              <a:lnSpc>
                <a:spcPct val="100000"/>
              </a:lnSpc>
              <a:spcAft>
                <a:spcPts val="0"/>
              </a:spcAft>
              <a:buNone/>
              <a:defRPr sz="1600">
                <a:solidFill>
                  <a:schemeClr val="tx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subtitle style</a:t>
            </a:r>
            <a:endParaRPr lang="en-US" noProof="0" dirty="0"/>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05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16" name="Group 15"/>
          <p:cNvGrpSpPr>
            <a:grpSpLocks noChangeAspect="1"/>
          </p:cNvGrpSpPr>
          <p:nvPr userDrawn="1"/>
        </p:nvGrpSpPr>
        <p:grpSpPr>
          <a:xfrm>
            <a:off x="475325" y="457200"/>
            <a:ext cx="1998000" cy="374400"/>
            <a:chOff x="398463" y="404813"/>
            <a:chExt cx="1627187" cy="307976"/>
          </a:xfrm>
          <a:solidFill>
            <a:schemeClr val="tx1"/>
          </a:solidFill>
        </p:grpSpPr>
        <p:sp>
          <p:nvSpPr>
            <p:cNvPr id="17"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1088679825"/>
      </p:ext>
    </p:extLst>
  </p:cSld>
  <p:clrMapOvr>
    <a:masterClrMapping/>
  </p:clrMapOvr>
  <p:transition>
    <p:fade/>
  </p:transition>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69901" y="1665291"/>
            <a:ext cx="9348788" cy="4633910"/>
          </a:xfrm>
          <a:prstGeom prst="rect">
            <a:avLst/>
          </a:prstGeom>
        </p:spPr>
        <p:txBody>
          <a:bodyPr/>
          <a:lstStyle>
            <a:lvl1pPr>
              <a:tabLst>
                <a:tab pos="8971795" algn="r"/>
              </a:tabLst>
              <a:defRPr/>
            </a:lvl1pPr>
            <a:lvl2pPr>
              <a:tabLst>
                <a:tab pos="8971795" algn="r"/>
              </a:tabLst>
              <a:defRPr/>
            </a:lvl2pPr>
            <a:lvl3pPr>
              <a:tabLst>
                <a:tab pos="8971795" algn="r"/>
              </a:tabLst>
              <a:defRPr/>
            </a:lvl3pPr>
            <a:lvl4pPr>
              <a:tabLst>
                <a:tab pos="8971795" algn="r"/>
              </a:tabLst>
              <a:defRPr/>
            </a:lvl4pPr>
            <a:lvl5pPr>
              <a:tabLst>
                <a:tab pos="6705035" algn="r"/>
              </a:tabLst>
              <a:defRPr baseline="0"/>
            </a:lvl5pPr>
            <a:lvl6pPr>
              <a:tabLst>
                <a:tab pos="8971795" algn="r"/>
              </a:tabLst>
              <a:defRPr/>
            </a:lvl6pPr>
            <a:lvl7pPr>
              <a:tabLst>
                <a:tab pos="8971795" algn="r"/>
              </a:tabLst>
              <a:defRPr/>
            </a:lvl7pPr>
            <a:lvl8pPr>
              <a:tabLst>
                <a:tab pos="8971795" algn="r"/>
              </a:tabLst>
              <a:defRPr/>
            </a:lvl8pPr>
            <a:lvl9pPr>
              <a:tabLst>
                <a:tab pos="8971795" algn="r"/>
              </a:tabLs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8"/>
          <p:cNvSpPr>
            <a:spLocks noGrp="1"/>
          </p:cNvSpPr>
          <p:nvPr>
            <p:ph type="body" sz="quarter" idx="13" hasCustomPrompt="1"/>
          </p:nvPr>
        </p:nvSpPr>
        <p:spPr>
          <a:xfrm>
            <a:off x="469901" y="736689"/>
            <a:ext cx="11252201"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469901" y="402587"/>
            <a:ext cx="11252201"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411099323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
        <p:nvSpPr>
          <p:cNvPr id="8" name="Text Placeholder 18"/>
          <p:cNvSpPr>
            <a:spLocks noGrp="1"/>
          </p:cNvSpPr>
          <p:nvPr>
            <p:ph idx="1"/>
          </p:nvPr>
        </p:nvSpPr>
        <p:spPr>
          <a:xfrm>
            <a:off x="469901" y="1665818"/>
            <a:ext cx="9163050" cy="4633383"/>
          </a:xfrm>
          <a:prstGeom prst="rect">
            <a:avLst/>
          </a:prstGeom>
        </p:spPr>
        <p:txBody>
          <a:bodyPr vert="horz" lIns="0" tIns="0" rIns="0" bIns="0" rtlCol="0">
            <a:noAutofit/>
          </a:bodyPr>
          <a:lstStyle>
            <a:lvl1pPr>
              <a:spcBef>
                <a:spcPts val="600"/>
              </a:spcBef>
              <a:spcAft>
                <a:spcPts val="600"/>
              </a:spcAft>
              <a:defRPr/>
            </a:lvl1pPr>
            <a:lvl2pPr>
              <a:spcBef>
                <a:spcPts val="600"/>
              </a:spcBef>
              <a:spcAft>
                <a:spcPts val="600"/>
              </a:spcAft>
              <a:defRPr/>
            </a:lvl2pPr>
            <a:lvl3pPr marL="180000" indent="-180000">
              <a:spcBef>
                <a:spcPts val="600"/>
              </a:spcBef>
              <a:spcAft>
                <a:spcPts val="600"/>
              </a:spcAft>
              <a:defRPr/>
            </a:lvl3pPr>
            <a:lvl4pPr marL="360000" indent="-180000">
              <a:spcBef>
                <a:spcPts val="600"/>
              </a:spcBef>
              <a:spcAft>
                <a:spcPts val="600"/>
              </a:spcAft>
              <a:defRPr/>
            </a:lvl4pPr>
            <a:lvl5pPr marL="540000" indent="-180000">
              <a:spcBef>
                <a:spcPts val="600"/>
              </a:spcBef>
              <a:spcAft>
                <a:spcPts val="600"/>
              </a:spcAft>
              <a:buFont typeface="Arial" panose="020B0604020202020204" pitchFamily="34" charset="0"/>
              <a:buChar char="•"/>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27264712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1 column text">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69901" y="1665291"/>
            <a:ext cx="9163050" cy="4633910"/>
          </a:xfrm>
          <a:prstGeom prst="rect">
            <a:avLst/>
          </a:prstGeom>
        </p:spPr>
        <p:txBody>
          <a:bodyPr/>
          <a:lstStyle>
            <a:lvl1pPr>
              <a:spcBef>
                <a:spcPts val="600"/>
              </a:spcBef>
              <a:spcAft>
                <a:spcPts val="600"/>
              </a:spcAft>
              <a:tabLst>
                <a:tab pos="8972326" algn="r"/>
              </a:tabLst>
              <a:defRPr/>
            </a:lvl1pPr>
            <a:lvl2pPr>
              <a:spcBef>
                <a:spcPts val="600"/>
              </a:spcBef>
              <a:spcAft>
                <a:spcPts val="600"/>
              </a:spcAft>
              <a:tabLst>
                <a:tab pos="8972326" algn="r"/>
              </a:tabLst>
              <a:defRPr/>
            </a:lvl2pPr>
            <a:lvl3pPr marL="180000" indent="-180000">
              <a:spcBef>
                <a:spcPts val="600"/>
              </a:spcBef>
              <a:spcAft>
                <a:spcPts val="600"/>
              </a:spcAft>
              <a:tabLst>
                <a:tab pos="8972326" algn="r"/>
              </a:tabLst>
              <a:defRPr/>
            </a:lvl3pPr>
            <a:lvl4pPr marL="360000" indent="-180000">
              <a:spcBef>
                <a:spcPts val="600"/>
              </a:spcBef>
              <a:spcAft>
                <a:spcPts val="600"/>
              </a:spcAft>
              <a:tabLst>
                <a:tab pos="8972326" algn="r"/>
              </a:tabLst>
              <a:defRPr/>
            </a:lvl4pPr>
            <a:lvl5pPr marL="540000" indent="-180000">
              <a:spcBef>
                <a:spcPts val="600"/>
              </a:spcBef>
              <a:spcAft>
                <a:spcPts val="600"/>
              </a:spcAft>
              <a:buFont typeface="Arial" panose="020B0604020202020204" pitchFamily="34" charset="0"/>
              <a:buChar char="•"/>
              <a:tabLst>
                <a:tab pos="6705432" algn="r"/>
              </a:tabLst>
              <a:defRPr baseline="0"/>
            </a:lvl5pPr>
            <a:lvl6pPr>
              <a:tabLst>
                <a:tab pos="8972326" algn="r"/>
              </a:tabLst>
              <a:defRPr/>
            </a:lvl6pPr>
            <a:lvl7pPr>
              <a:tabLst>
                <a:tab pos="8972326" algn="r"/>
              </a:tabLst>
              <a:defRPr/>
            </a:lvl7pPr>
            <a:lvl8pPr>
              <a:tabLst>
                <a:tab pos="8972326" algn="r"/>
              </a:tabLst>
              <a:defRPr/>
            </a:lvl8pPr>
            <a:lvl9pPr>
              <a:tabLst>
                <a:tab pos="8972326" algn="r"/>
              </a:tabLs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23651087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5"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42819593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1" y="402586"/>
            <a:ext cx="9163050" cy="6985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324227870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vmlDrawing" Target="../drawings/vmlDrawing1.v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slideLayout" Target="../slideLayouts/slideLayout23.xml"/><Relationship Id="rId26" Type="http://schemas.openxmlformats.org/officeDocument/2006/relationships/slide" Target="../slides/slide3.xml"/><Relationship Id="rId3" Type="http://schemas.openxmlformats.org/officeDocument/2006/relationships/slideLayout" Target="../slideLayouts/slideLayout8.xml"/><Relationship Id="rId21" Type="http://schemas.openxmlformats.org/officeDocument/2006/relationships/theme" Target="../theme/theme2.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5" Type="http://schemas.openxmlformats.org/officeDocument/2006/relationships/image" Target="../media/image1.emf"/><Relationship Id="rId2" Type="http://schemas.openxmlformats.org/officeDocument/2006/relationships/slideLayout" Target="../slideLayouts/slideLayout7.xml"/><Relationship Id="rId16" Type="http://schemas.openxmlformats.org/officeDocument/2006/relationships/slideLayout" Target="../slideLayouts/slideLayout21.xml"/><Relationship Id="rId20" Type="http://schemas.openxmlformats.org/officeDocument/2006/relationships/slideLayout" Target="../slideLayouts/slideLayout25.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24" Type="http://schemas.openxmlformats.org/officeDocument/2006/relationships/oleObject" Target="../embeddings/oleObject2.bin"/><Relationship Id="rId5" Type="http://schemas.openxmlformats.org/officeDocument/2006/relationships/slideLayout" Target="../slideLayouts/slideLayout10.xml"/><Relationship Id="rId15" Type="http://schemas.openxmlformats.org/officeDocument/2006/relationships/slideLayout" Target="../slideLayouts/slideLayout20.xml"/><Relationship Id="rId23" Type="http://schemas.openxmlformats.org/officeDocument/2006/relationships/tags" Target="../tags/tag3.xml"/><Relationship Id="rId10" Type="http://schemas.openxmlformats.org/officeDocument/2006/relationships/slideLayout" Target="../slideLayouts/slideLayout15.xml"/><Relationship Id="rId19" Type="http://schemas.openxmlformats.org/officeDocument/2006/relationships/slideLayout" Target="../slideLayouts/slideLayout24.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 Id="rId22" Type="http://schemas.openxmlformats.org/officeDocument/2006/relationships/vmlDrawing" Target="../drawings/vmlDrawing2.vml"/></Relationships>
</file>

<file path=ppt/slideMasters/_rels/slideMaster3.xml.rels><?xml version="1.0" encoding="UTF-8" standalone="yes"?>
<Relationships xmlns="http://schemas.openxmlformats.org/package/2006/relationships"><Relationship Id="rId8" Type="http://schemas.openxmlformats.org/officeDocument/2006/relationships/vmlDrawing" Target="../drawings/vmlDrawing3.vml"/><Relationship Id="rId3" Type="http://schemas.openxmlformats.org/officeDocument/2006/relationships/slideLayout" Target="../slideLayouts/slideLayout28.xml"/><Relationship Id="rId7" Type="http://schemas.openxmlformats.org/officeDocument/2006/relationships/theme" Target="../theme/theme3.xml"/><Relationship Id="rId12" Type="http://schemas.openxmlformats.org/officeDocument/2006/relationships/slide" Target="../slides/slid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image" Target="../media/image1.emf"/><Relationship Id="rId5" Type="http://schemas.openxmlformats.org/officeDocument/2006/relationships/slideLayout" Target="../slideLayouts/slideLayout30.xml"/><Relationship Id="rId10" Type="http://schemas.openxmlformats.org/officeDocument/2006/relationships/oleObject" Target="../embeddings/oleObject3.bin"/><Relationship Id="rId4" Type="http://schemas.openxmlformats.org/officeDocument/2006/relationships/slideLayout" Target="../slideLayouts/slideLayout29.xml"/><Relationship Id="rId9" Type="http://schemas.openxmlformats.org/officeDocument/2006/relationships/tags" Target="../tags/tag4.xml"/></Relationships>
</file>

<file path=ppt/slideMasters/_rels/slideMaster4.xml.rels><?xml version="1.0" encoding="UTF-8" standalone="yes"?>
<Relationships xmlns="http://schemas.openxmlformats.org/package/2006/relationships"><Relationship Id="rId3" Type="http://schemas.openxmlformats.org/officeDocument/2006/relationships/vmlDrawing" Target="../drawings/vmlDrawing4.vml"/><Relationship Id="rId7" Type="http://schemas.openxmlformats.org/officeDocument/2006/relationships/hyperlink" Target="https://global.deloitteresources.com/aboutglbl/bcom/comm/toolsres/Documents/dtt_style_guide.pdf" TargetMode="External"/><Relationship Id="rId2" Type="http://schemas.openxmlformats.org/officeDocument/2006/relationships/theme" Target="../theme/theme4.xml"/><Relationship Id="rId1" Type="http://schemas.openxmlformats.org/officeDocument/2006/relationships/slideLayout" Target="../slideLayouts/slideLayout32.x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tags" Target="../tags/tag5.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7" Type="http://schemas.openxmlformats.org/officeDocument/2006/relationships/image" Target="../media/image1.emf"/><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oleObject" Target="../embeddings/oleObject5.bin"/><Relationship Id="rId5" Type="http://schemas.openxmlformats.org/officeDocument/2006/relationships/tags" Target="../tags/tag6.xml"/><Relationship Id="rId4" Type="http://schemas.openxmlformats.org/officeDocument/2006/relationships/vmlDrawing" Target="../drawings/vmlDrawing5.v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8"/>
            </p:custDataLst>
            <p:extLst>
              <p:ext uri="{D42A27DB-BD31-4B8C-83A1-F6EECF244321}">
                <p14:modId xmlns:p14="http://schemas.microsoft.com/office/powerpoint/2010/main" val="1493270263"/>
              </p:ext>
            </p:ext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spid="_x0000_s13506"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0" name="TextBox 9"/>
          <p:cNvSpPr txBox="1"/>
          <p:nvPr userDrawn="1"/>
        </p:nvSpPr>
        <p:spPr>
          <a:xfrm>
            <a:off x="6336000" y="6476999"/>
            <a:ext cx="4896560" cy="100027"/>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tx1"/>
                </a:solidFill>
              </a:rPr>
              <a:t>Kubernetes Workshop</a:t>
            </a:r>
          </a:p>
        </p:txBody>
      </p:sp>
      <p:sp>
        <p:nvSpPr>
          <p:cNvPr id="12" name="TextBox 11"/>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rPr>
              <a:pPr marL="0" indent="0" algn="r">
                <a:spcBef>
                  <a:spcPts val="800"/>
                </a:spcBef>
                <a:buSzPct val="100000"/>
                <a:buFont typeface="Arial"/>
                <a:buNone/>
              </a:pPr>
              <a:t>‹#›</a:t>
            </a:fld>
            <a:endParaRPr lang="en-US" sz="650" noProof="0" dirty="0">
              <a:solidFill>
                <a:schemeClr val="tx1"/>
              </a:solidFill>
            </a:endParaRPr>
          </a:p>
        </p:txBody>
      </p:sp>
    </p:spTree>
    <p:extLst>
      <p:ext uri="{BB962C8B-B14F-4D97-AF65-F5344CB8AC3E}">
        <p14:creationId xmlns:p14="http://schemas.microsoft.com/office/powerpoint/2010/main" val="1620670962"/>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96" r:id="rId5"/>
  </p:sldLayoutIdLst>
  <p:transition>
    <p:fade/>
  </p:transition>
  <p:hf hdr="0" dt="0"/>
  <p:txStyles>
    <p:titleStyle>
      <a:lvl1pPr algn="l" defTabSz="1219170" rtl="0" eaLnBrk="1" latinLnBrk="0" hangingPunct="1">
        <a:spcBef>
          <a:spcPct val="0"/>
        </a:spcBef>
        <a:buNone/>
        <a:defRPr sz="2000" kern="1200">
          <a:solidFill>
            <a:schemeClr val="tx1"/>
          </a:solidFill>
          <a:latin typeface="+mj-lt"/>
          <a:ea typeface="+mj-ea"/>
          <a:cs typeface="+mj-cs"/>
        </a:defRPr>
      </a:lvl1pPr>
    </p:titleStyle>
    <p:body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088" userDrawn="1">
          <p15:clr>
            <a:srgbClr val="A4A3A4"/>
          </p15:clr>
        </p15:guide>
        <p15:guide id="2" orient="horz" pos="2160" userDrawn="1">
          <p15:clr>
            <a:srgbClr val="A4A3A4"/>
          </p15:clr>
        </p15:guide>
        <p15:guide id="3" orient="horz" pos="3968" userDrawn="1">
          <p15:clr>
            <a:srgbClr val="A4A3A4"/>
          </p15:clr>
        </p15:guide>
        <p15:guide id="4" pos="296" userDrawn="1">
          <p15:clr>
            <a:srgbClr val="A4A3A4"/>
          </p15:clr>
        </p15:guide>
        <p15:guide id="5" pos="7397" userDrawn="1">
          <p15:clr>
            <a:srgbClr val="A4A3A4"/>
          </p15:clr>
        </p15:guide>
        <p15:guide id="6" orient="horz" pos="1071" userDrawn="1">
          <p15:clr>
            <a:srgbClr val="A4A3A4"/>
          </p15:clr>
        </p15:guide>
        <p15:guide id="7" orient="horz" pos="245" userDrawn="1">
          <p15:clr>
            <a:srgbClr val="A4A3A4"/>
          </p15:clr>
        </p15:guide>
        <p15:guide id="8" orient="horz" pos="4081" userDrawn="1">
          <p15:clr>
            <a:srgbClr val="A4A3A4"/>
          </p15:clr>
        </p15:guide>
        <p15:guide id="9" pos="4979" userDrawn="1">
          <p15:clr>
            <a:srgbClr val="A4A3A4"/>
          </p15:clr>
        </p15:guide>
        <p15:guide id="10" pos="1368" userDrawn="1">
          <p15:clr>
            <a:srgbClr val="A4A3A4"/>
          </p15:clr>
        </p15:guide>
        <p15:guide id="11" pos="1476" userDrawn="1">
          <p15:clr>
            <a:srgbClr val="A4A3A4"/>
          </p15:clr>
        </p15:guide>
        <p15:guide id="12" pos="2568" userDrawn="1">
          <p15:clr>
            <a:srgbClr val="A4A3A4"/>
          </p15:clr>
        </p15:guide>
        <p15:guide id="13" pos="2680" userDrawn="1">
          <p15:clr>
            <a:srgbClr val="A4A3A4"/>
          </p15:clr>
        </p15:guide>
        <p15:guide id="15" pos="3772" userDrawn="1">
          <p15:clr>
            <a:srgbClr val="A4A3A4"/>
          </p15:clr>
        </p15:guide>
        <p15:guide id="16" pos="3884" userDrawn="1">
          <p15:clr>
            <a:srgbClr val="A4A3A4"/>
          </p15:clr>
        </p15:guide>
        <p15:guide id="17" pos="3828" userDrawn="1">
          <p15:clr>
            <a:srgbClr val="A4A3A4"/>
          </p15:clr>
        </p15:guide>
        <p15:guide id="18" pos="6189" userDrawn="1">
          <p15:clr>
            <a:srgbClr val="A4A3A4"/>
          </p15:clr>
        </p15:guide>
        <p15:guide id="19" orient="horz" pos="1049" userDrawn="1">
          <p15:clr>
            <a:srgbClr val="A4A3A4"/>
          </p15:clr>
        </p15:guide>
        <p15:guide id="20" orient="horz" pos="641" userDrawn="1">
          <p15:clr>
            <a:srgbClr val="A4A3A4"/>
          </p15:clr>
        </p15:guide>
        <p15:guide id="21" orient="horz" pos="288" userDrawn="1">
          <p15:clr>
            <a:srgbClr val="A4A3A4"/>
          </p15:clr>
        </p15:guide>
        <p15:guide id="22" pos="6298"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3"/>
            </p:custDataLst>
            <p:extLst>
              <p:ext uri="{D42A27DB-BD31-4B8C-83A1-F6EECF244321}">
                <p14:modId xmlns:p14="http://schemas.microsoft.com/office/powerpoint/2010/main" val="166891810"/>
              </p:ext>
            </p:ext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spid="_x0000_s2492" name="think-cell Slide" r:id="rId24" imgW="270" imgH="270" progId="TCLayout.ActiveDocument.1">
                  <p:embed/>
                </p:oleObj>
              </mc:Choice>
              <mc:Fallback>
                <p:oleObj name="think-cell Slide" r:id="rId24" imgW="270" imgH="270" progId="TCLayout.ActiveDocument.1">
                  <p:embed/>
                  <p:pic>
                    <p:nvPicPr>
                      <p:cNvPr id="0" name=""/>
                      <p:cNvPicPr/>
                      <p:nvPr/>
                    </p:nvPicPr>
                    <p:blipFill>
                      <a:blip r:embed="rId25"/>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1" y="402586"/>
            <a:ext cx="9163049" cy="69215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19" name="Text Placeholder 18"/>
          <p:cNvSpPr>
            <a:spLocks noGrp="1"/>
          </p:cNvSpPr>
          <p:nvPr>
            <p:ph type="body" idx="1"/>
          </p:nvPr>
        </p:nvSpPr>
        <p:spPr>
          <a:xfrm>
            <a:off x="469901" y="1665290"/>
            <a:ext cx="9163050" cy="4633911"/>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TextBox 9"/>
          <p:cNvSpPr txBox="1"/>
          <p:nvPr userDrawn="1"/>
        </p:nvSpPr>
        <p:spPr>
          <a:xfrm>
            <a:off x="4739848" y="6476999"/>
            <a:ext cx="4896560" cy="100027"/>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tx1"/>
                </a:solidFill>
              </a:rPr>
              <a:t>Kubernetes Workshop</a:t>
            </a:r>
          </a:p>
        </p:txBody>
      </p:sp>
      <p:sp>
        <p:nvSpPr>
          <p:cNvPr id="11" name="TextBox 10"/>
          <p:cNvSpPr txBox="1"/>
          <p:nvPr userDrawn="1"/>
        </p:nvSpPr>
        <p:spPr>
          <a:xfrm>
            <a:off x="469900" y="6477000"/>
            <a:ext cx="5355167" cy="100027"/>
          </a:xfrm>
          <a:prstGeom prst="rect">
            <a:avLst/>
          </a:prstGeom>
          <a:noFill/>
        </p:spPr>
        <p:txBody>
          <a:bodyPr wrap="square" lIns="0" tIns="0" rIns="0" bIns="0" rtlCol="0">
            <a:spAutoFit/>
          </a:bodyPr>
          <a:lstStyle/>
          <a:p>
            <a:pPr marL="0" indent="0">
              <a:spcBef>
                <a:spcPts val="800"/>
              </a:spcBef>
              <a:buSzPct val="100000"/>
              <a:buFont typeface="Arial"/>
              <a:buNone/>
            </a:pPr>
            <a:r>
              <a:rPr lang="fr-FR" sz="650" noProof="0" dirty="0">
                <a:solidFill>
                  <a:schemeClr val="tx1"/>
                </a:solidFill>
              </a:rPr>
              <a:t>© 2018 Deloitte Touche </a:t>
            </a:r>
            <a:r>
              <a:rPr lang="fr-FR" sz="650" noProof="0" dirty="0" err="1">
                <a:solidFill>
                  <a:schemeClr val="tx1"/>
                </a:solidFill>
              </a:rPr>
              <a:t>Tohmatsu</a:t>
            </a:r>
            <a:r>
              <a:rPr lang="fr-FR" sz="650" noProof="0" dirty="0">
                <a:solidFill>
                  <a:schemeClr val="tx1"/>
                </a:solidFill>
              </a:rPr>
              <a:t> Limited</a:t>
            </a:r>
          </a:p>
        </p:txBody>
      </p:sp>
      <p:sp>
        <p:nvSpPr>
          <p:cNvPr id="8" name="Rectangle 7"/>
          <p:cNvSpPr/>
          <p:nvPr userDrawn="1"/>
        </p:nvSpPr>
        <p:spPr>
          <a:xfrm>
            <a:off x="10104440" y="0"/>
            <a:ext cx="208756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solidFill>
                <a:schemeClr val="bg2"/>
              </a:solidFill>
            </a:endParaRPr>
          </a:p>
        </p:txBody>
      </p:sp>
      <p:sp>
        <p:nvSpPr>
          <p:cNvPr id="12" name="TextBox 11"/>
          <p:cNvSpPr txBox="1"/>
          <p:nvPr userDrawn="1"/>
        </p:nvSpPr>
        <p:spPr>
          <a:xfrm>
            <a:off x="10275095" y="6309311"/>
            <a:ext cx="1724818" cy="169277"/>
          </a:xfrm>
          <a:prstGeom prst="rect">
            <a:avLst/>
          </a:prstGeom>
          <a:noFill/>
        </p:spPr>
        <p:txBody>
          <a:bodyPr wrap="square" lIns="0" tIns="0" rIns="0" bIns="0" rtlCol="0">
            <a:spAutoFit/>
          </a:bodyPr>
          <a:lstStyle/>
          <a:p>
            <a:pPr marL="0" indent="0" algn="r">
              <a:spcBef>
                <a:spcPts val="800"/>
              </a:spcBef>
              <a:buSzPct val="100000"/>
              <a:buFont typeface="Arial"/>
              <a:buNone/>
            </a:pPr>
            <a:r>
              <a:rPr lang="en-US" sz="1100" noProof="0">
                <a:solidFill>
                  <a:schemeClr val="accent6"/>
                </a:solidFill>
              </a:rPr>
              <a:t>Slide </a:t>
            </a:r>
            <a:fld id="{C58DF478-B544-4ED8-9ED4-6A2648E2D233}" type="slidenum">
              <a:rPr lang="en-US" sz="1100" noProof="0" smtClean="0">
                <a:solidFill>
                  <a:schemeClr val="accent6"/>
                </a:solidFill>
              </a:rPr>
              <a:pPr marL="0" indent="0" algn="r">
                <a:spcBef>
                  <a:spcPts val="800"/>
                </a:spcBef>
                <a:buSzPct val="100000"/>
                <a:buFont typeface="Arial"/>
                <a:buNone/>
              </a:pPr>
              <a:t>‹#›</a:t>
            </a:fld>
            <a:r>
              <a:rPr lang="en-US" sz="1100" noProof="0">
                <a:solidFill>
                  <a:schemeClr val="accent6"/>
                </a:solidFill>
              </a:rPr>
              <a:t> of 42</a:t>
            </a:r>
          </a:p>
        </p:txBody>
      </p:sp>
      <p:sp>
        <p:nvSpPr>
          <p:cNvPr id="9" name="Freeform 314">
            <a:hlinkClick r:id="rId26" action="ppaction://hlinksldjump"/>
          </p:cNvPr>
          <p:cNvSpPr>
            <a:spLocks noChangeAspect="1" noEditPoints="1"/>
          </p:cNvSpPr>
          <p:nvPr userDrawn="1"/>
        </p:nvSpPr>
        <p:spPr bwMode="auto">
          <a:xfrm>
            <a:off x="11634674" y="388541"/>
            <a:ext cx="367041" cy="367041"/>
          </a:xfrm>
          <a:custGeom>
            <a:avLst/>
            <a:gdLst>
              <a:gd name="T0" fmla="*/ 213 w 512"/>
              <a:gd name="T1" fmla="*/ 245 h 512"/>
              <a:gd name="T2" fmla="*/ 192 w 512"/>
              <a:gd name="T3" fmla="*/ 266 h 512"/>
              <a:gd name="T4" fmla="*/ 320 w 512"/>
              <a:gd name="T5" fmla="*/ 245 h 512"/>
              <a:gd name="T6" fmla="*/ 298 w 512"/>
              <a:gd name="T7" fmla="*/ 266 h 512"/>
              <a:gd name="T8" fmla="*/ 320 w 512"/>
              <a:gd name="T9" fmla="*/ 245 h 512"/>
              <a:gd name="T10" fmla="*/ 256 w 512"/>
              <a:gd name="T11" fmla="*/ 512 h 512"/>
              <a:gd name="T12" fmla="*/ 256 w 512"/>
              <a:gd name="T13" fmla="*/ 0 h 512"/>
              <a:gd name="T14" fmla="*/ 412 w 512"/>
              <a:gd name="T15" fmla="*/ 226 h 512"/>
              <a:gd name="T16" fmla="*/ 249 w 512"/>
              <a:gd name="T17" fmla="*/ 98 h 512"/>
              <a:gd name="T18" fmla="*/ 96 w 512"/>
              <a:gd name="T19" fmla="*/ 238 h 512"/>
              <a:gd name="T20" fmla="*/ 128 w 512"/>
              <a:gd name="T21" fmla="*/ 245 h 512"/>
              <a:gd name="T22" fmla="*/ 138 w 512"/>
              <a:gd name="T23" fmla="*/ 394 h 512"/>
              <a:gd name="T24" fmla="*/ 245 w 512"/>
              <a:gd name="T25" fmla="*/ 384 h 512"/>
              <a:gd name="T26" fmla="*/ 266 w 512"/>
              <a:gd name="T27" fmla="*/ 330 h 512"/>
              <a:gd name="T28" fmla="*/ 277 w 512"/>
              <a:gd name="T29" fmla="*/ 394 h 512"/>
              <a:gd name="T30" fmla="*/ 384 w 512"/>
              <a:gd name="T31" fmla="*/ 384 h 512"/>
              <a:gd name="T32" fmla="*/ 405 w 512"/>
              <a:gd name="T33" fmla="*/ 245 h 512"/>
              <a:gd name="T34" fmla="*/ 412 w 512"/>
              <a:gd name="T35" fmla="*/ 226 h 512"/>
              <a:gd name="T36" fmla="*/ 376 w 512"/>
              <a:gd name="T37" fmla="*/ 224 h 512"/>
              <a:gd name="T38" fmla="*/ 362 w 512"/>
              <a:gd name="T39" fmla="*/ 234 h 512"/>
              <a:gd name="T40" fmla="*/ 288 w 512"/>
              <a:gd name="T41" fmla="*/ 373 h 512"/>
              <a:gd name="T42" fmla="*/ 277 w 512"/>
              <a:gd name="T43" fmla="*/ 309 h 512"/>
              <a:gd name="T44" fmla="*/ 224 w 512"/>
              <a:gd name="T45" fmla="*/ 320 h 512"/>
              <a:gd name="T46" fmla="*/ 149 w 512"/>
              <a:gd name="T47" fmla="*/ 373 h 512"/>
              <a:gd name="T48" fmla="*/ 138 w 512"/>
              <a:gd name="T49" fmla="*/ 224 h 512"/>
              <a:gd name="T50" fmla="*/ 256 w 512"/>
              <a:gd name="T51" fmla="*/ 120 h 512"/>
              <a:gd name="T52" fmla="*/ 224 w 512"/>
              <a:gd name="T53" fmla="*/ 224 h 512"/>
              <a:gd name="T54" fmla="*/ 170 w 512"/>
              <a:gd name="T55" fmla="*/ 234 h 512"/>
              <a:gd name="T56" fmla="*/ 181 w 512"/>
              <a:gd name="T57" fmla="*/ 288 h 512"/>
              <a:gd name="T58" fmla="*/ 234 w 512"/>
              <a:gd name="T59" fmla="*/ 277 h 512"/>
              <a:gd name="T60" fmla="*/ 277 w 512"/>
              <a:gd name="T61" fmla="*/ 277 h 512"/>
              <a:gd name="T62" fmla="*/ 330 w 512"/>
              <a:gd name="T63" fmla="*/ 288 h 512"/>
              <a:gd name="T64" fmla="*/ 341 w 512"/>
              <a:gd name="T65" fmla="*/ 234 h 512"/>
              <a:gd name="T66" fmla="*/ 288 w 512"/>
              <a:gd name="T67" fmla="*/ 224 h 512"/>
              <a:gd name="T68" fmla="*/ 277 w 512"/>
              <a:gd name="T69" fmla="*/ 27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2" h="512">
                <a:moveTo>
                  <a:pt x="192" y="245"/>
                </a:moveTo>
                <a:cubicBezTo>
                  <a:pt x="213" y="245"/>
                  <a:pt x="213" y="245"/>
                  <a:pt x="213" y="245"/>
                </a:cubicBezTo>
                <a:cubicBezTo>
                  <a:pt x="213" y="266"/>
                  <a:pt x="213" y="266"/>
                  <a:pt x="213" y="266"/>
                </a:cubicBezTo>
                <a:cubicBezTo>
                  <a:pt x="192" y="266"/>
                  <a:pt x="192" y="266"/>
                  <a:pt x="192" y="266"/>
                </a:cubicBezTo>
                <a:lnTo>
                  <a:pt x="192" y="245"/>
                </a:lnTo>
                <a:close/>
                <a:moveTo>
                  <a:pt x="320" y="245"/>
                </a:moveTo>
                <a:cubicBezTo>
                  <a:pt x="298" y="245"/>
                  <a:pt x="298" y="245"/>
                  <a:pt x="298" y="245"/>
                </a:cubicBezTo>
                <a:cubicBezTo>
                  <a:pt x="298" y="266"/>
                  <a:pt x="298" y="266"/>
                  <a:pt x="298" y="266"/>
                </a:cubicBezTo>
                <a:cubicBezTo>
                  <a:pt x="320" y="266"/>
                  <a:pt x="320" y="266"/>
                  <a:pt x="320" y="266"/>
                </a:cubicBezTo>
                <a:lnTo>
                  <a:pt x="32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2" y="226"/>
                </a:moveTo>
                <a:cubicBezTo>
                  <a:pt x="263" y="98"/>
                  <a:pt x="263" y="98"/>
                  <a:pt x="263" y="98"/>
                </a:cubicBezTo>
                <a:cubicBezTo>
                  <a:pt x="259" y="95"/>
                  <a:pt x="253" y="95"/>
                  <a:pt x="249" y="98"/>
                </a:cubicBezTo>
                <a:cubicBezTo>
                  <a:pt x="99" y="226"/>
                  <a:pt x="99" y="226"/>
                  <a:pt x="99" y="226"/>
                </a:cubicBezTo>
                <a:cubicBezTo>
                  <a:pt x="96" y="229"/>
                  <a:pt x="95" y="234"/>
                  <a:pt x="96" y="238"/>
                </a:cubicBezTo>
                <a:cubicBezTo>
                  <a:pt x="98" y="242"/>
                  <a:pt x="102" y="245"/>
                  <a:pt x="106" y="245"/>
                </a:cubicBezTo>
                <a:cubicBezTo>
                  <a:pt x="128" y="245"/>
                  <a:pt x="128" y="245"/>
                  <a:pt x="128" y="245"/>
                </a:cubicBezTo>
                <a:cubicBezTo>
                  <a:pt x="128" y="384"/>
                  <a:pt x="128" y="384"/>
                  <a:pt x="128" y="384"/>
                </a:cubicBezTo>
                <a:cubicBezTo>
                  <a:pt x="128" y="390"/>
                  <a:pt x="132" y="394"/>
                  <a:pt x="138" y="394"/>
                </a:cubicBezTo>
                <a:cubicBezTo>
                  <a:pt x="234" y="394"/>
                  <a:pt x="234" y="394"/>
                  <a:pt x="234" y="394"/>
                </a:cubicBezTo>
                <a:cubicBezTo>
                  <a:pt x="240" y="394"/>
                  <a:pt x="245" y="390"/>
                  <a:pt x="245" y="384"/>
                </a:cubicBezTo>
                <a:cubicBezTo>
                  <a:pt x="245" y="330"/>
                  <a:pt x="245" y="330"/>
                  <a:pt x="245" y="330"/>
                </a:cubicBezTo>
                <a:cubicBezTo>
                  <a:pt x="266" y="330"/>
                  <a:pt x="266" y="330"/>
                  <a:pt x="266" y="330"/>
                </a:cubicBezTo>
                <a:cubicBezTo>
                  <a:pt x="266" y="384"/>
                  <a:pt x="266" y="384"/>
                  <a:pt x="266" y="384"/>
                </a:cubicBezTo>
                <a:cubicBezTo>
                  <a:pt x="266" y="390"/>
                  <a:pt x="271" y="394"/>
                  <a:pt x="277" y="394"/>
                </a:cubicBezTo>
                <a:cubicBezTo>
                  <a:pt x="373" y="394"/>
                  <a:pt x="373" y="394"/>
                  <a:pt x="373" y="394"/>
                </a:cubicBezTo>
                <a:cubicBezTo>
                  <a:pt x="379" y="394"/>
                  <a:pt x="384" y="390"/>
                  <a:pt x="384" y="384"/>
                </a:cubicBezTo>
                <a:cubicBezTo>
                  <a:pt x="384" y="245"/>
                  <a:pt x="384" y="245"/>
                  <a:pt x="384" y="245"/>
                </a:cubicBezTo>
                <a:cubicBezTo>
                  <a:pt x="405" y="245"/>
                  <a:pt x="405" y="245"/>
                  <a:pt x="405" y="245"/>
                </a:cubicBezTo>
                <a:cubicBezTo>
                  <a:pt x="409" y="245"/>
                  <a:pt x="413" y="242"/>
                  <a:pt x="415" y="238"/>
                </a:cubicBezTo>
                <a:cubicBezTo>
                  <a:pt x="417" y="234"/>
                  <a:pt x="415" y="229"/>
                  <a:pt x="412" y="226"/>
                </a:cubicBezTo>
                <a:close/>
                <a:moveTo>
                  <a:pt x="256" y="120"/>
                </a:moveTo>
                <a:cubicBezTo>
                  <a:pt x="376" y="224"/>
                  <a:pt x="376" y="224"/>
                  <a:pt x="376" y="224"/>
                </a:cubicBezTo>
                <a:cubicBezTo>
                  <a:pt x="373" y="224"/>
                  <a:pt x="373" y="224"/>
                  <a:pt x="373" y="224"/>
                </a:cubicBezTo>
                <a:cubicBezTo>
                  <a:pt x="367" y="224"/>
                  <a:pt x="362" y="228"/>
                  <a:pt x="362" y="234"/>
                </a:cubicBezTo>
                <a:cubicBezTo>
                  <a:pt x="362" y="373"/>
                  <a:pt x="362" y="373"/>
                  <a:pt x="362" y="373"/>
                </a:cubicBezTo>
                <a:cubicBezTo>
                  <a:pt x="288" y="373"/>
                  <a:pt x="288" y="373"/>
                  <a:pt x="288" y="373"/>
                </a:cubicBezTo>
                <a:cubicBezTo>
                  <a:pt x="288" y="320"/>
                  <a:pt x="288" y="320"/>
                  <a:pt x="288" y="320"/>
                </a:cubicBezTo>
                <a:cubicBezTo>
                  <a:pt x="288" y="314"/>
                  <a:pt x="283" y="309"/>
                  <a:pt x="277" y="309"/>
                </a:cubicBezTo>
                <a:cubicBezTo>
                  <a:pt x="234" y="309"/>
                  <a:pt x="234" y="309"/>
                  <a:pt x="234" y="309"/>
                </a:cubicBezTo>
                <a:cubicBezTo>
                  <a:pt x="228" y="309"/>
                  <a:pt x="224" y="314"/>
                  <a:pt x="224" y="320"/>
                </a:cubicBezTo>
                <a:cubicBezTo>
                  <a:pt x="224" y="373"/>
                  <a:pt x="224" y="373"/>
                  <a:pt x="224" y="373"/>
                </a:cubicBezTo>
                <a:cubicBezTo>
                  <a:pt x="149" y="373"/>
                  <a:pt x="149" y="373"/>
                  <a:pt x="149" y="373"/>
                </a:cubicBezTo>
                <a:cubicBezTo>
                  <a:pt x="149" y="234"/>
                  <a:pt x="149" y="234"/>
                  <a:pt x="149" y="234"/>
                </a:cubicBezTo>
                <a:cubicBezTo>
                  <a:pt x="149" y="228"/>
                  <a:pt x="144" y="224"/>
                  <a:pt x="138" y="224"/>
                </a:cubicBezTo>
                <a:cubicBezTo>
                  <a:pt x="135" y="224"/>
                  <a:pt x="135" y="224"/>
                  <a:pt x="135" y="224"/>
                </a:cubicBezTo>
                <a:lnTo>
                  <a:pt x="256" y="120"/>
                </a:lnTo>
                <a:close/>
                <a:moveTo>
                  <a:pt x="234" y="234"/>
                </a:moveTo>
                <a:cubicBezTo>
                  <a:pt x="234" y="228"/>
                  <a:pt x="230" y="224"/>
                  <a:pt x="224" y="224"/>
                </a:cubicBezTo>
                <a:cubicBezTo>
                  <a:pt x="181" y="224"/>
                  <a:pt x="181" y="224"/>
                  <a:pt x="181" y="224"/>
                </a:cubicBezTo>
                <a:cubicBezTo>
                  <a:pt x="175" y="224"/>
                  <a:pt x="170" y="228"/>
                  <a:pt x="170" y="234"/>
                </a:cubicBezTo>
                <a:cubicBezTo>
                  <a:pt x="170" y="277"/>
                  <a:pt x="170" y="277"/>
                  <a:pt x="170" y="277"/>
                </a:cubicBezTo>
                <a:cubicBezTo>
                  <a:pt x="170" y="283"/>
                  <a:pt x="175" y="288"/>
                  <a:pt x="181" y="288"/>
                </a:cubicBezTo>
                <a:cubicBezTo>
                  <a:pt x="224" y="288"/>
                  <a:pt x="224" y="288"/>
                  <a:pt x="224" y="288"/>
                </a:cubicBezTo>
                <a:cubicBezTo>
                  <a:pt x="230" y="288"/>
                  <a:pt x="234" y="283"/>
                  <a:pt x="234" y="277"/>
                </a:cubicBezTo>
                <a:lnTo>
                  <a:pt x="234" y="234"/>
                </a:lnTo>
                <a:close/>
                <a:moveTo>
                  <a:pt x="277" y="277"/>
                </a:moveTo>
                <a:cubicBezTo>
                  <a:pt x="277" y="283"/>
                  <a:pt x="282" y="288"/>
                  <a:pt x="288" y="288"/>
                </a:cubicBezTo>
                <a:cubicBezTo>
                  <a:pt x="330" y="288"/>
                  <a:pt x="330" y="288"/>
                  <a:pt x="330" y="288"/>
                </a:cubicBezTo>
                <a:cubicBezTo>
                  <a:pt x="336" y="288"/>
                  <a:pt x="341" y="283"/>
                  <a:pt x="341" y="277"/>
                </a:cubicBezTo>
                <a:cubicBezTo>
                  <a:pt x="341" y="234"/>
                  <a:pt x="341" y="234"/>
                  <a:pt x="341" y="234"/>
                </a:cubicBezTo>
                <a:cubicBezTo>
                  <a:pt x="341" y="228"/>
                  <a:pt x="336" y="224"/>
                  <a:pt x="330" y="224"/>
                </a:cubicBezTo>
                <a:cubicBezTo>
                  <a:pt x="288" y="224"/>
                  <a:pt x="288" y="224"/>
                  <a:pt x="288" y="224"/>
                </a:cubicBezTo>
                <a:cubicBezTo>
                  <a:pt x="282" y="224"/>
                  <a:pt x="277" y="228"/>
                  <a:pt x="277" y="234"/>
                </a:cubicBezTo>
                <a:lnTo>
                  <a:pt x="277" y="277"/>
                </a:lnTo>
                <a:close/>
              </a:path>
            </a:pathLst>
          </a:custGeom>
          <a:solidFill>
            <a:srgbClr val="BBBCBC"/>
          </a:solidFill>
          <a:ln>
            <a:noFill/>
          </a:ln>
          <a:extLst/>
        </p:spPr>
        <p:txBody>
          <a:bodyPr vert="horz" wrap="square" lIns="91440" tIns="45720" rIns="91440" bIns="45720" numCol="1" anchor="t" anchorCtr="0" compatLnSpc="1">
            <a:prstTxWarp prst="textNoShape">
              <a:avLst/>
            </a:prstTxWarp>
          </a:bodyPr>
          <a:lstStyle/>
          <a:p>
            <a:endParaRPr lang="en-GB"/>
          </a:p>
        </p:txBody>
      </p:sp>
    </p:spTree>
  </p:cSld>
  <p:clrMap bg1="lt1" tx1="dk1" bg2="lt2" tx2="dk2" accent1="accent1" accent2="accent2" accent3="accent3" accent4="accent4" accent5="accent5" accent6="accent6" hlink="hlink" folHlink="folHlink"/>
  <p:sldLayoutIdLst>
    <p:sldLayoutId id="2147483681" r:id="rId1"/>
    <p:sldLayoutId id="2147483679" r:id="rId2"/>
    <p:sldLayoutId id="2147483695" r:id="rId3"/>
    <p:sldLayoutId id="2147483752" r:id="rId4"/>
    <p:sldLayoutId id="2147483895" r:id="rId5"/>
    <p:sldLayoutId id="2147483890" r:id="rId6"/>
    <p:sldLayoutId id="2147483697" r:id="rId7"/>
    <p:sldLayoutId id="2147483712" r:id="rId8"/>
    <p:sldLayoutId id="2147483713" r:id="rId9"/>
    <p:sldLayoutId id="2147483753" r:id="rId10"/>
    <p:sldLayoutId id="2147483699" r:id="rId11"/>
    <p:sldLayoutId id="2147483717" r:id="rId12"/>
    <p:sldLayoutId id="2147483716" r:id="rId13"/>
    <p:sldLayoutId id="2147483714" r:id="rId14"/>
    <p:sldLayoutId id="2147483728" r:id="rId15"/>
    <p:sldLayoutId id="2147483721" r:id="rId16"/>
    <p:sldLayoutId id="2147483725" r:id="rId17"/>
    <p:sldLayoutId id="2147483726" r:id="rId18"/>
    <p:sldLayoutId id="2147483889" r:id="rId19"/>
    <p:sldLayoutId id="2147483888" r:id="rId20"/>
  </p:sldLayoutIdLst>
  <p:transition>
    <p:fade/>
  </p:transition>
  <p:hf hdr="0" dt="0"/>
  <p:txStyles>
    <p:titleStyle>
      <a:lvl1pPr algn="l" defTabSz="1219170" rtl="0" eaLnBrk="1" latinLnBrk="0" hangingPunct="1">
        <a:spcBef>
          <a:spcPct val="0"/>
        </a:spcBef>
        <a:buNone/>
        <a:defRPr sz="2000" kern="1200">
          <a:solidFill>
            <a:schemeClr val="tx1"/>
          </a:solidFill>
          <a:latin typeface="+mj-lt"/>
          <a:ea typeface="+mj-ea"/>
          <a:cs typeface="+mj-cs"/>
        </a:defRPr>
      </a:lvl1pPr>
    </p:titleStyle>
    <p:bodyStyle>
      <a:lvl1pPr marL="0" indent="0" algn="l" defTabSz="1219170" rtl="0" eaLnBrk="1" latinLnBrk="0" hangingPunct="1">
        <a:spcBef>
          <a:spcPts val="600"/>
        </a:spcBef>
        <a:spcAft>
          <a:spcPts val="6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dirty="0" smtClean="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220" userDrawn="1">
          <p15:clr>
            <a:srgbClr val="A4A3A4"/>
          </p15:clr>
        </p15:guide>
        <p15:guide id="2" orient="horz" pos="2160" userDrawn="1">
          <p15:clr>
            <a:srgbClr val="A4A3A4"/>
          </p15:clr>
        </p15:guide>
        <p15:guide id="3" orient="horz" pos="3968" userDrawn="1">
          <p15:clr>
            <a:srgbClr val="A4A3A4"/>
          </p15:clr>
        </p15:guide>
        <p15:guide id="4" pos="296" userDrawn="1">
          <p15:clr>
            <a:srgbClr val="A4A3A4"/>
          </p15:clr>
        </p15:guide>
        <p15:guide id="5" pos="6068" userDrawn="1">
          <p15:clr>
            <a:srgbClr val="A4A3A4"/>
          </p15:clr>
        </p15:guide>
        <p15:guide id="6" orient="horz" pos="1071" userDrawn="1">
          <p15:clr>
            <a:srgbClr val="A4A3A4"/>
          </p15:clr>
        </p15:guide>
        <p15:guide id="7" orient="horz" pos="245" userDrawn="1">
          <p15:clr>
            <a:srgbClr val="A4A3A4"/>
          </p15:clr>
        </p15:guide>
        <p15:guide id="8" orient="horz" pos="4081" userDrawn="1">
          <p15:clr>
            <a:srgbClr val="A4A3A4"/>
          </p15:clr>
        </p15:guide>
        <p15:guide id="10" pos="4106" userDrawn="1">
          <p15:clr>
            <a:srgbClr val="A4A3A4"/>
          </p15:clr>
        </p15:guide>
        <p15:guide id="12" pos="1163" userDrawn="1">
          <p15:clr>
            <a:srgbClr val="A4A3A4"/>
          </p15:clr>
        </p15:guide>
        <p15:guide id="13" pos="1277" userDrawn="1">
          <p15:clr>
            <a:srgbClr val="A4A3A4"/>
          </p15:clr>
        </p15:guide>
        <p15:guide id="14" pos="2144" userDrawn="1">
          <p15:clr>
            <a:srgbClr val="A4A3A4"/>
          </p15:clr>
        </p15:guide>
        <p15:guide id="15" pos="2258" userDrawn="1">
          <p15:clr>
            <a:srgbClr val="A4A3A4"/>
          </p15:clr>
        </p15:guide>
        <p15:guide id="16" pos="5087" userDrawn="1">
          <p15:clr>
            <a:srgbClr val="A4A3A4"/>
          </p15:clr>
        </p15:guide>
        <p15:guide id="17" pos="3125" userDrawn="1">
          <p15:clr>
            <a:srgbClr val="A4A3A4"/>
          </p15:clr>
        </p15:guide>
        <p15:guide id="18" pos="3182" userDrawn="1">
          <p15:clr>
            <a:srgbClr val="A4A3A4"/>
          </p15:clr>
        </p15:guide>
        <p15:guide id="19" pos="3239" userDrawn="1">
          <p15:clr>
            <a:srgbClr val="A4A3A4"/>
          </p15:clr>
        </p15:guide>
        <p15:guide id="20" pos="5201" userDrawn="1">
          <p15:clr>
            <a:srgbClr val="A4A3A4"/>
          </p15:clr>
        </p15:guide>
        <p15:guide id="21" orient="horz" pos="1049" userDrawn="1">
          <p15:clr>
            <a:srgbClr val="A4A3A4"/>
          </p15:clr>
        </p15:guide>
        <p15:guide id="22" orient="horz" pos="641" userDrawn="1">
          <p15:clr>
            <a:srgbClr val="A4A3A4"/>
          </p15:clr>
        </p15:guide>
        <p15:guide id="23" orient="horz" pos="288" userDrawn="1">
          <p15:clr>
            <a:srgbClr val="A4A3A4"/>
          </p15:clr>
        </p15:guide>
        <p15:guide id="24" pos="7559" userDrawn="1">
          <p15:clr>
            <a:srgbClr val="A4A3A4"/>
          </p15:clr>
        </p15:guide>
        <p15:guide id="25" pos="6365" userDrawn="1">
          <p15:clr>
            <a:srgbClr val="A4A3A4"/>
          </p15:clr>
        </p15:guide>
        <p15:guide id="26" pos="6471"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9"/>
            </p:custDataLst>
            <p:ext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spid="_x0000_s14531" name="think-cell Slide" r:id="rId10" imgW="270" imgH="270" progId="TCLayout.ActiveDocument.1">
                  <p:embed/>
                </p:oleObj>
              </mc:Choice>
              <mc:Fallback>
                <p:oleObj name="think-cell Slide" r:id="rId10" imgW="270" imgH="270" progId="TCLayout.ActiveDocument.1">
                  <p:embed/>
                  <p:pic>
                    <p:nvPicPr>
                      <p:cNvPr id="0" name=""/>
                      <p:cNvPicPr/>
                      <p:nvPr/>
                    </p:nvPicPr>
                    <p:blipFill>
                      <a:blip r:embed="rId11"/>
                      <a:stretch>
                        <a:fillRect/>
                      </a:stretch>
                    </p:blipFill>
                    <p:spPr>
                      <a:xfrm>
                        <a:off x="2119" y="1589"/>
                        <a:ext cx="2116" cy="1587"/>
                      </a:xfrm>
                      <a:prstGeom prst="rect">
                        <a:avLst/>
                      </a:prstGeom>
                    </p:spPr>
                  </p:pic>
                </p:oleObj>
              </mc:Fallback>
            </mc:AlternateContent>
          </a:graphicData>
        </a:graphic>
      </p:graphicFrame>
      <p:sp>
        <p:nvSpPr>
          <p:cNvPr id="10" name="TextBox 9"/>
          <p:cNvSpPr txBox="1"/>
          <p:nvPr userDrawn="1"/>
        </p:nvSpPr>
        <p:spPr>
          <a:xfrm>
            <a:off x="5189149" y="6480145"/>
            <a:ext cx="4451418" cy="200055"/>
          </a:xfrm>
          <a:prstGeom prst="rect">
            <a:avLst/>
          </a:prstGeom>
          <a:noFill/>
        </p:spPr>
        <p:txBody>
          <a:bodyPr wrap="square" lIns="0" tIns="0" rIns="0" bIns="0" rtlCol="0">
            <a:spAutoFit/>
          </a:bodyPr>
          <a:lstStyle/>
          <a:p>
            <a:pPr algn="r">
              <a:buSzPct val="100000"/>
              <a:buFont typeface="Arial"/>
              <a:buNone/>
            </a:pPr>
            <a:r>
              <a:rPr lang="en-US" sz="650">
                <a:solidFill>
                  <a:schemeClr val="bg1"/>
                </a:solidFill>
              </a:rPr>
              <a:t>Presentation title</a:t>
            </a:r>
            <a:br>
              <a:rPr lang="en-US" sz="650">
                <a:solidFill>
                  <a:schemeClr val="bg1"/>
                </a:solidFill>
              </a:rPr>
            </a:br>
            <a:r>
              <a:rPr lang="en-US" sz="650">
                <a:solidFill>
                  <a:schemeClr val="bg1"/>
                </a:solidFill>
              </a:rPr>
              <a:t>[To edit, click View &gt; Slide Master &gt; Slide Master]</a:t>
            </a:r>
          </a:p>
        </p:txBody>
      </p:sp>
      <p:sp>
        <p:nvSpPr>
          <p:cNvPr id="11" name="TextBox 10"/>
          <p:cNvSpPr txBox="1"/>
          <p:nvPr userDrawn="1"/>
        </p:nvSpPr>
        <p:spPr>
          <a:xfrm>
            <a:off x="469900" y="6477000"/>
            <a:ext cx="5355167" cy="100027"/>
          </a:xfrm>
          <a:prstGeom prst="rect">
            <a:avLst/>
          </a:prstGeom>
          <a:noFill/>
        </p:spPr>
        <p:txBody>
          <a:bodyPr wrap="square" lIns="0" tIns="0" rIns="0" bIns="0" rtlCol="0">
            <a:spAutoFit/>
          </a:bodyPr>
          <a:lstStyle/>
          <a:p>
            <a:pPr>
              <a:spcBef>
                <a:spcPts val="800"/>
              </a:spcBef>
              <a:buSzPct val="100000"/>
              <a:buFont typeface="Arial"/>
              <a:buNone/>
            </a:pPr>
            <a:r>
              <a:rPr lang="fr-FR" sz="650">
                <a:solidFill>
                  <a:schemeClr val="bg1"/>
                </a:solidFill>
              </a:rPr>
              <a:t>© 2018 Deloitte</a:t>
            </a:r>
            <a:r>
              <a:rPr lang="fr-FR" sz="650" baseline="0">
                <a:solidFill>
                  <a:schemeClr val="bg1"/>
                </a:solidFill>
              </a:rPr>
              <a:t> Touche </a:t>
            </a:r>
            <a:r>
              <a:rPr lang="fr-FR" sz="650" baseline="0" err="1">
                <a:solidFill>
                  <a:schemeClr val="bg1"/>
                </a:solidFill>
              </a:rPr>
              <a:t>Tohmatsu</a:t>
            </a:r>
            <a:r>
              <a:rPr lang="fr-FR" sz="650" baseline="0">
                <a:solidFill>
                  <a:schemeClr val="bg1"/>
                </a:solidFill>
              </a:rPr>
              <a:t> Limited </a:t>
            </a:r>
            <a:endParaRPr lang="fr-FR" sz="650">
              <a:solidFill>
                <a:schemeClr val="bg1"/>
              </a:solidFill>
            </a:endParaRPr>
          </a:p>
        </p:txBody>
      </p:sp>
      <p:sp>
        <p:nvSpPr>
          <p:cNvPr id="23" name="Rectangle 22"/>
          <p:cNvSpPr/>
          <p:nvPr userDrawn="1"/>
        </p:nvSpPr>
        <p:spPr>
          <a:xfrm>
            <a:off x="10104440" y="0"/>
            <a:ext cx="208756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solidFill>
                <a:schemeClr val="bg2"/>
              </a:solidFill>
            </a:endParaRPr>
          </a:p>
        </p:txBody>
      </p:sp>
      <p:sp>
        <p:nvSpPr>
          <p:cNvPr id="7" name="TextBox 6"/>
          <p:cNvSpPr txBox="1"/>
          <p:nvPr userDrawn="1"/>
        </p:nvSpPr>
        <p:spPr>
          <a:xfrm>
            <a:off x="10275095" y="6309311"/>
            <a:ext cx="1724818" cy="169277"/>
          </a:xfrm>
          <a:prstGeom prst="rect">
            <a:avLst/>
          </a:prstGeom>
          <a:noFill/>
        </p:spPr>
        <p:txBody>
          <a:bodyPr wrap="square" lIns="0" tIns="0" rIns="0" bIns="0" rtlCol="0">
            <a:spAutoFit/>
          </a:bodyPr>
          <a:lstStyle/>
          <a:p>
            <a:pPr marL="0" indent="0" algn="r">
              <a:spcBef>
                <a:spcPts val="800"/>
              </a:spcBef>
              <a:buSzPct val="100000"/>
              <a:buFont typeface="Arial"/>
              <a:buNone/>
            </a:pPr>
            <a:r>
              <a:rPr lang="en-US" sz="1100" noProof="0">
                <a:solidFill>
                  <a:schemeClr val="accent6"/>
                </a:solidFill>
              </a:rPr>
              <a:t>Slide </a:t>
            </a:r>
            <a:fld id="{C58DF478-B544-4ED8-9ED4-6A2648E2D233}" type="slidenum">
              <a:rPr lang="en-US" sz="1100" noProof="0" smtClean="0">
                <a:solidFill>
                  <a:schemeClr val="accent6"/>
                </a:solidFill>
              </a:rPr>
              <a:pPr marL="0" indent="0" algn="r">
                <a:spcBef>
                  <a:spcPts val="800"/>
                </a:spcBef>
                <a:buSzPct val="100000"/>
                <a:buFont typeface="Arial"/>
                <a:buNone/>
              </a:pPr>
              <a:t>‹#›</a:t>
            </a:fld>
            <a:r>
              <a:rPr lang="en-US" sz="1100" noProof="0">
                <a:solidFill>
                  <a:schemeClr val="accent6"/>
                </a:solidFill>
              </a:rPr>
              <a:t> of 59</a:t>
            </a:r>
          </a:p>
        </p:txBody>
      </p:sp>
      <p:sp>
        <p:nvSpPr>
          <p:cNvPr id="8" name="Freeform 314">
            <a:hlinkClick r:id="rId12" action="ppaction://hlinksldjump"/>
          </p:cNvPr>
          <p:cNvSpPr>
            <a:spLocks noChangeAspect="1" noEditPoints="1"/>
          </p:cNvSpPr>
          <p:nvPr userDrawn="1"/>
        </p:nvSpPr>
        <p:spPr bwMode="auto">
          <a:xfrm>
            <a:off x="11634674" y="388541"/>
            <a:ext cx="367041" cy="367041"/>
          </a:xfrm>
          <a:custGeom>
            <a:avLst/>
            <a:gdLst>
              <a:gd name="T0" fmla="*/ 213 w 512"/>
              <a:gd name="T1" fmla="*/ 245 h 512"/>
              <a:gd name="T2" fmla="*/ 192 w 512"/>
              <a:gd name="T3" fmla="*/ 266 h 512"/>
              <a:gd name="T4" fmla="*/ 320 w 512"/>
              <a:gd name="T5" fmla="*/ 245 h 512"/>
              <a:gd name="T6" fmla="*/ 298 w 512"/>
              <a:gd name="T7" fmla="*/ 266 h 512"/>
              <a:gd name="T8" fmla="*/ 320 w 512"/>
              <a:gd name="T9" fmla="*/ 245 h 512"/>
              <a:gd name="T10" fmla="*/ 256 w 512"/>
              <a:gd name="T11" fmla="*/ 512 h 512"/>
              <a:gd name="T12" fmla="*/ 256 w 512"/>
              <a:gd name="T13" fmla="*/ 0 h 512"/>
              <a:gd name="T14" fmla="*/ 412 w 512"/>
              <a:gd name="T15" fmla="*/ 226 h 512"/>
              <a:gd name="T16" fmla="*/ 249 w 512"/>
              <a:gd name="T17" fmla="*/ 98 h 512"/>
              <a:gd name="T18" fmla="*/ 96 w 512"/>
              <a:gd name="T19" fmla="*/ 238 h 512"/>
              <a:gd name="T20" fmla="*/ 128 w 512"/>
              <a:gd name="T21" fmla="*/ 245 h 512"/>
              <a:gd name="T22" fmla="*/ 138 w 512"/>
              <a:gd name="T23" fmla="*/ 394 h 512"/>
              <a:gd name="T24" fmla="*/ 245 w 512"/>
              <a:gd name="T25" fmla="*/ 384 h 512"/>
              <a:gd name="T26" fmla="*/ 266 w 512"/>
              <a:gd name="T27" fmla="*/ 330 h 512"/>
              <a:gd name="T28" fmla="*/ 277 w 512"/>
              <a:gd name="T29" fmla="*/ 394 h 512"/>
              <a:gd name="T30" fmla="*/ 384 w 512"/>
              <a:gd name="T31" fmla="*/ 384 h 512"/>
              <a:gd name="T32" fmla="*/ 405 w 512"/>
              <a:gd name="T33" fmla="*/ 245 h 512"/>
              <a:gd name="T34" fmla="*/ 412 w 512"/>
              <a:gd name="T35" fmla="*/ 226 h 512"/>
              <a:gd name="T36" fmla="*/ 376 w 512"/>
              <a:gd name="T37" fmla="*/ 224 h 512"/>
              <a:gd name="T38" fmla="*/ 362 w 512"/>
              <a:gd name="T39" fmla="*/ 234 h 512"/>
              <a:gd name="T40" fmla="*/ 288 w 512"/>
              <a:gd name="T41" fmla="*/ 373 h 512"/>
              <a:gd name="T42" fmla="*/ 277 w 512"/>
              <a:gd name="T43" fmla="*/ 309 h 512"/>
              <a:gd name="T44" fmla="*/ 224 w 512"/>
              <a:gd name="T45" fmla="*/ 320 h 512"/>
              <a:gd name="T46" fmla="*/ 149 w 512"/>
              <a:gd name="T47" fmla="*/ 373 h 512"/>
              <a:gd name="T48" fmla="*/ 138 w 512"/>
              <a:gd name="T49" fmla="*/ 224 h 512"/>
              <a:gd name="T50" fmla="*/ 256 w 512"/>
              <a:gd name="T51" fmla="*/ 120 h 512"/>
              <a:gd name="T52" fmla="*/ 224 w 512"/>
              <a:gd name="T53" fmla="*/ 224 h 512"/>
              <a:gd name="T54" fmla="*/ 170 w 512"/>
              <a:gd name="T55" fmla="*/ 234 h 512"/>
              <a:gd name="T56" fmla="*/ 181 w 512"/>
              <a:gd name="T57" fmla="*/ 288 h 512"/>
              <a:gd name="T58" fmla="*/ 234 w 512"/>
              <a:gd name="T59" fmla="*/ 277 h 512"/>
              <a:gd name="T60" fmla="*/ 277 w 512"/>
              <a:gd name="T61" fmla="*/ 277 h 512"/>
              <a:gd name="T62" fmla="*/ 330 w 512"/>
              <a:gd name="T63" fmla="*/ 288 h 512"/>
              <a:gd name="T64" fmla="*/ 341 w 512"/>
              <a:gd name="T65" fmla="*/ 234 h 512"/>
              <a:gd name="T66" fmla="*/ 288 w 512"/>
              <a:gd name="T67" fmla="*/ 224 h 512"/>
              <a:gd name="T68" fmla="*/ 277 w 512"/>
              <a:gd name="T69" fmla="*/ 27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2" h="512">
                <a:moveTo>
                  <a:pt x="192" y="245"/>
                </a:moveTo>
                <a:cubicBezTo>
                  <a:pt x="213" y="245"/>
                  <a:pt x="213" y="245"/>
                  <a:pt x="213" y="245"/>
                </a:cubicBezTo>
                <a:cubicBezTo>
                  <a:pt x="213" y="266"/>
                  <a:pt x="213" y="266"/>
                  <a:pt x="213" y="266"/>
                </a:cubicBezTo>
                <a:cubicBezTo>
                  <a:pt x="192" y="266"/>
                  <a:pt x="192" y="266"/>
                  <a:pt x="192" y="266"/>
                </a:cubicBezTo>
                <a:lnTo>
                  <a:pt x="192" y="245"/>
                </a:lnTo>
                <a:close/>
                <a:moveTo>
                  <a:pt x="320" y="245"/>
                </a:moveTo>
                <a:cubicBezTo>
                  <a:pt x="298" y="245"/>
                  <a:pt x="298" y="245"/>
                  <a:pt x="298" y="245"/>
                </a:cubicBezTo>
                <a:cubicBezTo>
                  <a:pt x="298" y="266"/>
                  <a:pt x="298" y="266"/>
                  <a:pt x="298" y="266"/>
                </a:cubicBezTo>
                <a:cubicBezTo>
                  <a:pt x="320" y="266"/>
                  <a:pt x="320" y="266"/>
                  <a:pt x="320" y="266"/>
                </a:cubicBezTo>
                <a:lnTo>
                  <a:pt x="32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2" y="226"/>
                </a:moveTo>
                <a:cubicBezTo>
                  <a:pt x="263" y="98"/>
                  <a:pt x="263" y="98"/>
                  <a:pt x="263" y="98"/>
                </a:cubicBezTo>
                <a:cubicBezTo>
                  <a:pt x="259" y="95"/>
                  <a:pt x="253" y="95"/>
                  <a:pt x="249" y="98"/>
                </a:cubicBezTo>
                <a:cubicBezTo>
                  <a:pt x="99" y="226"/>
                  <a:pt x="99" y="226"/>
                  <a:pt x="99" y="226"/>
                </a:cubicBezTo>
                <a:cubicBezTo>
                  <a:pt x="96" y="229"/>
                  <a:pt x="95" y="234"/>
                  <a:pt x="96" y="238"/>
                </a:cubicBezTo>
                <a:cubicBezTo>
                  <a:pt x="98" y="242"/>
                  <a:pt x="102" y="245"/>
                  <a:pt x="106" y="245"/>
                </a:cubicBezTo>
                <a:cubicBezTo>
                  <a:pt x="128" y="245"/>
                  <a:pt x="128" y="245"/>
                  <a:pt x="128" y="245"/>
                </a:cubicBezTo>
                <a:cubicBezTo>
                  <a:pt x="128" y="384"/>
                  <a:pt x="128" y="384"/>
                  <a:pt x="128" y="384"/>
                </a:cubicBezTo>
                <a:cubicBezTo>
                  <a:pt x="128" y="390"/>
                  <a:pt x="132" y="394"/>
                  <a:pt x="138" y="394"/>
                </a:cubicBezTo>
                <a:cubicBezTo>
                  <a:pt x="234" y="394"/>
                  <a:pt x="234" y="394"/>
                  <a:pt x="234" y="394"/>
                </a:cubicBezTo>
                <a:cubicBezTo>
                  <a:pt x="240" y="394"/>
                  <a:pt x="245" y="390"/>
                  <a:pt x="245" y="384"/>
                </a:cubicBezTo>
                <a:cubicBezTo>
                  <a:pt x="245" y="330"/>
                  <a:pt x="245" y="330"/>
                  <a:pt x="245" y="330"/>
                </a:cubicBezTo>
                <a:cubicBezTo>
                  <a:pt x="266" y="330"/>
                  <a:pt x="266" y="330"/>
                  <a:pt x="266" y="330"/>
                </a:cubicBezTo>
                <a:cubicBezTo>
                  <a:pt x="266" y="384"/>
                  <a:pt x="266" y="384"/>
                  <a:pt x="266" y="384"/>
                </a:cubicBezTo>
                <a:cubicBezTo>
                  <a:pt x="266" y="390"/>
                  <a:pt x="271" y="394"/>
                  <a:pt x="277" y="394"/>
                </a:cubicBezTo>
                <a:cubicBezTo>
                  <a:pt x="373" y="394"/>
                  <a:pt x="373" y="394"/>
                  <a:pt x="373" y="394"/>
                </a:cubicBezTo>
                <a:cubicBezTo>
                  <a:pt x="379" y="394"/>
                  <a:pt x="384" y="390"/>
                  <a:pt x="384" y="384"/>
                </a:cubicBezTo>
                <a:cubicBezTo>
                  <a:pt x="384" y="245"/>
                  <a:pt x="384" y="245"/>
                  <a:pt x="384" y="245"/>
                </a:cubicBezTo>
                <a:cubicBezTo>
                  <a:pt x="405" y="245"/>
                  <a:pt x="405" y="245"/>
                  <a:pt x="405" y="245"/>
                </a:cubicBezTo>
                <a:cubicBezTo>
                  <a:pt x="409" y="245"/>
                  <a:pt x="413" y="242"/>
                  <a:pt x="415" y="238"/>
                </a:cubicBezTo>
                <a:cubicBezTo>
                  <a:pt x="417" y="234"/>
                  <a:pt x="415" y="229"/>
                  <a:pt x="412" y="226"/>
                </a:cubicBezTo>
                <a:close/>
                <a:moveTo>
                  <a:pt x="256" y="120"/>
                </a:moveTo>
                <a:cubicBezTo>
                  <a:pt x="376" y="224"/>
                  <a:pt x="376" y="224"/>
                  <a:pt x="376" y="224"/>
                </a:cubicBezTo>
                <a:cubicBezTo>
                  <a:pt x="373" y="224"/>
                  <a:pt x="373" y="224"/>
                  <a:pt x="373" y="224"/>
                </a:cubicBezTo>
                <a:cubicBezTo>
                  <a:pt x="367" y="224"/>
                  <a:pt x="362" y="228"/>
                  <a:pt x="362" y="234"/>
                </a:cubicBezTo>
                <a:cubicBezTo>
                  <a:pt x="362" y="373"/>
                  <a:pt x="362" y="373"/>
                  <a:pt x="362" y="373"/>
                </a:cubicBezTo>
                <a:cubicBezTo>
                  <a:pt x="288" y="373"/>
                  <a:pt x="288" y="373"/>
                  <a:pt x="288" y="373"/>
                </a:cubicBezTo>
                <a:cubicBezTo>
                  <a:pt x="288" y="320"/>
                  <a:pt x="288" y="320"/>
                  <a:pt x="288" y="320"/>
                </a:cubicBezTo>
                <a:cubicBezTo>
                  <a:pt x="288" y="314"/>
                  <a:pt x="283" y="309"/>
                  <a:pt x="277" y="309"/>
                </a:cubicBezTo>
                <a:cubicBezTo>
                  <a:pt x="234" y="309"/>
                  <a:pt x="234" y="309"/>
                  <a:pt x="234" y="309"/>
                </a:cubicBezTo>
                <a:cubicBezTo>
                  <a:pt x="228" y="309"/>
                  <a:pt x="224" y="314"/>
                  <a:pt x="224" y="320"/>
                </a:cubicBezTo>
                <a:cubicBezTo>
                  <a:pt x="224" y="373"/>
                  <a:pt x="224" y="373"/>
                  <a:pt x="224" y="373"/>
                </a:cubicBezTo>
                <a:cubicBezTo>
                  <a:pt x="149" y="373"/>
                  <a:pt x="149" y="373"/>
                  <a:pt x="149" y="373"/>
                </a:cubicBezTo>
                <a:cubicBezTo>
                  <a:pt x="149" y="234"/>
                  <a:pt x="149" y="234"/>
                  <a:pt x="149" y="234"/>
                </a:cubicBezTo>
                <a:cubicBezTo>
                  <a:pt x="149" y="228"/>
                  <a:pt x="144" y="224"/>
                  <a:pt x="138" y="224"/>
                </a:cubicBezTo>
                <a:cubicBezTo>
                  <a:pt x="135" y="224"/>
                  <a:pt x="135" y="224"/>
                  <a:pt x="135" y="224"/>
                </a:cubicBezTo>
                <a:lnTo>
                  <a:pt x="256" y="120"/>
                </a:lnTo>
                <a:close/>
                <a:moveTo>
                  <a:pt x="234" y="234"/>
                </a:moveTo>
                <a:cubicBezTo>
                  <a:pt x="234" y="228"/>
                  <a:pt x="230" y="224"/>
                  <a:pt x="224" y="224"/>
                </a:cubicBezTo>
                <a:cubicBezTo>
                  <a:pt x="181" y="224"/>
                  <a:pt x="181" y="224"/>
                  <a:pt x="181" y="224"/>
                </a:cubicBezTo>
                <a:cubicBezTo>
                  <a:pt x="175" y="224"/>
                  <a:pt x="170" y="228"/>
                  <a:pt x="170" y="234"/>
                </a:cubicBezTo>
                <a:cubicBezTo>
                  <a:pt x="170" y="277"/>
                  <a:pt x="170" y="277"/>
                  <a:pt x="170" y="277"/>
                </a:cubicBezTo>
                <a:cubicBezTo>
                  <a:pt x="170" y="283"/>
                  <a:pt x="175" y="288"/>
                  <a:pt x="181" y="288"/>
                </a:cubicBezTo>
                <a:cubicBezTo>
                  <a:pt x="224" y="288"/>
                  <a:pt x="224" y="288"/>
                  <a:pt x="224" y="288"/>
                </a:cubicBezTo>
                <a:cubicBezTo>
                  <a:pt x="230" y="288"/>
                  <a:pt x="234" y="283"/>
                  <a:pt x="234" y="277"/>
                </a:cubicBezTo>
                <a:lnTo>
                  <a:pt x="234" y="234"/>
                </a:lnTo>
                <a:close/>
                <a:moveTo>
                  <a:pt x="277" y="277"/>
                </a:moveTo>
                <a:cubicBezTo>
                  <a:pt x="277" y="283"/>
                  <a:pt x="282" y="288"/>
                  <a:pt x="288" y="288"/>
                </a:cubicBezTo>
                <a:cubicBezTo>
                  <a:pt x="330" y="288"/>
                  <a:pt x="330" y="288"/>
                  <a:pt x="330" y="288"/>
                </a:cubicBezTo>
                <a:cubicBezTo>
                  <a:pt x="336" y="288"/>
                  <a:pt x="341" y="283"/>
                  <a:pt x="341" y="277"/>
                </a:cubicBezTo>
                <a:cubicBezTo>
                  <a:pt x="341" y="234"/>
                  <a:pt x="341" y="234"/>
                  <a:pt x="341" y="234"/>
                </a:cubicBezTo>
                <a:cubicBezTo>
                  <a:pt x="341" y="228"/>
                  <a:pt x="336" y="224"/>
                  <a:pt x="330" y="224"/>
                </a:cubicBezTo>
                <a:cubicBezTo>
                  <a:pt x="288" y="224"/>
                  <a:pt x="288" y="224"/>
                  <a:pt x="288" y="224"/>
                </a:cubicBezTo>
                <a:cubicBezTo>
                  <a:pt x="282" y="224"/>
                  <a:pt x="277" y="228"/>
                  <a:pt x="277" y="234"/>
                </a:cubicBezTo>
                <a:lnTo>
                  <a:pt x="277" y="277"/>
                </a:lnTo>
                <a:close/>
              </a:path>
            </a:pathLst>
          </a:custGeom>
          <a:solidFill>
            <a:srgbClr val="BBBCBC"/>
          </a:solidFill>
          <a:ln>
            <a:noFill/>
          </a:ln>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3037626528"/>
      </p:ext>
    </p:extLst>
  </p:cSld>
  <p:clrMap bg1="lt1" tx1="dk1" bg2="lt2" tx2="dk2" accent1="accent1" accent2="accent2" accent3="accent3" accent4="accent4" accent5="accent5" accent6="accent6" hlink="hlink" folHlink="folHlink"/>
  <p:sldLayoutIdLst>
    <p:sldLayoutId id="2147483891" r:id="rId1"/>
    <p:sldLayoutId id="2147483696" r:id="rId2"/>
    <p:sldLayoutId id="2147483892" r:id="rId3"/>
    <p:sldLayoutId id="2147483887" r:id="rId4"/>
    <p:sldLayoutId id="2147483885" r:id="rId5"/>
    <p:sldLayoutId id="2147483886" r:id="rId6"/>
  </p:sldLayoutIdLst>
  <p:transition>
    <p:fade/>
  </p:transition>
  <p:hf hdr="0" dt="0"/>
  <p:txStyles>
    <p:titleStyle>
      <a:lvl1pPr algn="l" defTabSz="1219170" rtl="0" eaLnBrk="1" latinLnBrk="0" hangingPunct="1">
        <a:spcBef>
          <a:spcPct val="0"/>
        </a:spcBef>
        <a:buNone/>
        <a:defRPr sz="2000" kern="1200">
          <a:solidFill>
            <a:schemeClr val="tx1"/>
          </a:solidFill>
          <a:latin typeface="+mj-lt"/>
          <a:ea typeface="+mj-ea"/>
          <a:cs typeface="+mj-cs"/>
        </a:defRPr>
      </a:lvl1pPr>
    </p:titleStyle>
    <p:body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220" userDrawn="1">
          <p15:clr>
            <a:srgbClr val="A4A3A4"/>
          </p15:clr>
        </p15:guide>
        <p15:guide id="2" orient="horz" pos="2160" userDrawn="1">
          <p15:clr>
            <a:srgbClr val="A4A3A4"/>
          </p15:clr>
        </p15:guide>
        <p15:guide id="3" orient="horz" pos="3968" userDrawn="1">
          <p15:clr>
            <a:srgbClr val="A4A3A4"/>
          </p15:clr>
        </p15:guide>
        <p15:guide id="4" pos="296" userDrawn="1">
          <p15:clr>
            <a:srgbClr val="A4A3A4"/>
          </p15:clr>
        </p15:guide>
        <p15:guide id="5" pos="6471" userDrawn="1">
          <p15:clr>
            <a:srgbClr val="A4A3A4"/>
          </p15:clr>
        </p15:guide>
        <p15:guide id="6" orient="horz" pos="1071" userDrawn="1">
          <p15:clr>
            <a:srgbClr val="A4A3A4"/>
          </p15:clr>
        </p15:guide>
        <p15:guide id="7" orient="horz" pos="245" userDrawn="1">
          <p15:clr>
            <a:srgbClr val="A4A3A4"/>
          </p15:clr>
        </p15:guide>
        <p15:guide id="8" orient="horz" pos="4081" userDrawn="1">
          <p15:clr>
            <a:srgbClr val="A4A3A4"/>
          </p15:clr>
        </p15:guide>
        <p15:guide id="9" pos="4106" userDrawn="1">
          <p15:clr>
            <a:srgbClr val="A4A3A4"/>
          </p15:clr>
        </p15:guide>
        <p15:guide id="10" pos="1163" userDrawn="1">
          <p15:clr>
            <a:srgbClr val="A4A3A4"/>
          </p15:clr>
        </p15:guide>
        <p15:guide id="11" pos="1277" userDrawn="1">
          <p15:clr>
            <a:srgbClr val="A4A3A4"/>
          </p15:clr>
        </p15:guide>
        <p15:guide id="12" pos="2144" userDrawn="1">
          <p15:clr>
            <a:srgbClr val="A4A3A4"/>
          </p15:clr>
        </p15:guide>
        <p15:guide id="13" pos="2258" userDrawn="1">
          <p15:clr>
            <a:srgbClr val="A4A3A4"/>
          </p15:clr>
        </p15:guide>
        <p15:guide id="14" pos="5087" userDrawn="1">
          <p15:clr>
            <a:srgbClr val="A4A3A4"/>
          </p15:clr>
        </p15:guide>
        <p15:guide id="15" pos="3125" userDrawn="1">
          <p15:clr>
            <a:srgbClr val="A4A3A4"/>
          </p15:clr>
        </p15:guide>
        <p15:guide id="16" pos="3239" userDrawn="1">
          <p15:clr>
            <a:srgbClr val="A4A3A4"/>
          </p15:clr>
        </p15:guide>
        <p15:guide id="17" pos="3182" userDrawn="1">
          <p15:clr>
            <a:srgbClr val="A4A3A4"/>
          </p15:clr>
        </p15:guide>
        <p15:guide id="18" pos="5201" userDrawn="1">
          <p15:clr>
            <a:srgbClr val="A4A3A4"/>
          </p15:clr>
        </p15:guide>
        <p15:guide id="19" orient="horz" pos="1049" userDrawn="1">
          <p15:clr>
            <a:srgbClr val="A4A3A4"/>
          </p15:clr>
        </p15:guide>
        <p15:guide id="20" orient="horz" pos="641" userDrawn="1">
          <p15:clr>
            <a:srgbClr val="A4A3A4"/>
          </p15:clr>
        </p15:guide>
        <p15:guide id="21" orient="horz" pos="288" userDrawn="1">
          <p15:clr>
            <a:srgbClr val="A4A3A4"/>
          </p15:clr>
        </p15:guide>
        <p15:guide id="22" pos="7559" userDrawn="1">
          <p15:clr>
            <a:srgbClr val="A4A3A4"/>
          </p15:clr>
        </p15:guide>
        <p15:guide id="23" pos="6068" userDrawn="1">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4"/>
            </p:custDataLst>
            <p:extLst>
              <p:ext uri="{D42A27DB-BD31-4B8C-83A1-F6EECF244321}">
                <p14:modId xmlns:p14="http://schemas.microsoft.com/office/powerpoint/2010/main" val="4144125649"/>
              </p:ext>
            </p:ext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spid="_x0000_s1248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2119" y="1589"/>
                        <a:ext cx="2116" cy="1587"/>
                      </a:xfrm>
                      <a:prstGeom prst="rect">
                        <a:avLst/>
                      </a:prstGeom>
                    </p:spPr>
                  </p:pic>
                </p:oleObj>
              </mc:Fallback>
            </mc:AlternateContent>
          </a:graphicData>
        </a:graphic>
      </p:graphicFrame>
      <p:sp>
        <p:nvSpPr>
          <p:cNvPr id="11" name="TextBox 10"/>
          <p:cNvSpPr txBox="1"/>
          <p:nvPr userDrawn="1"/>
        </p:nvSpPr>
        <p:spPr>
          <a:xfrm>
            <a:off x="475325" y="3618979"/>
            <a:ext cx="7623175" cy="2631490"/>
          </a:xfrm>
          <a:prstGeom prst="rect">
            <a:avLst/>
          </a:prstGeom>
          <a:noFill/>
        </p:spPr>
        <p:txBody>
          <a:bodyPr wrap="square" lIns="0" tIns="0" rIns="0" bIns="0" rtlCol="0">
            <a:spAutoFit/>
          </a:bodyPr>
          <a:lstStyle/>
          <a:p>
            <a:r>
              <a:rPr lang="en-US" sz="900" kern="1200">
                <a:solidFill>
                  <a:schemeClr val="tx1"/>
                </a:solidFill>
                <a:effectLst/>
                <a:latin typeface="+mn-lt"/>
                <a:ea typeface="+mn-ea"/>
                <a:cs typeface="+mn-cs"/>
              </a:rPr>
              <a:t>[Insert the Standard legal description]</a:t>
            </a:r>
          </a:p>
          <a:p>
            <a:r>
              <a:rPr lang="en-US" sz="900" kern="1200">
                <a:solidFill>
                  <a:schemeClr val="tx1"/>
                </a:solidFill>
                <a:effectLst/>
                <a:latin typeface="+mn-lt"/>
                <a:ea typeface="+mn-ea"/>
                <a:cs typeface="+mn-cs"/>
              </a:rPr>
              <a:t>Caption </a:t>
            </a:r>
            <a:r>
              <a:rPr lang="en-US" sz="900" kern="1200" err="1">
                <a:solidFill>
                  <a:schemeClr val="tx1"/>
                </a:solidFill>
                <a:effectLst/>
                <a:latin typeface="+mn-lt"/>
                <a:ea typeface="+mn-ea"/>
                <a:cs typeface="+mn-cs"/>
              </a:rPr>
              <a:t>vel</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doloreet</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wisit</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acincil</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iquatem</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dio</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odigna</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feugiamcommy</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nim</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vulput</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adip</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exerosto</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essi</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Rud</a:t>
            </a:r>
            <a:r>
              <a:rPr lang="en-US" sz="900" kern="1200">
                <a:solidFill>
                  <a:schemeClr val="tx1"/>
                </a:solidFill>
                <a:effectLst/>
                <a:latin typeface="+mn-lt"/>
                <a:ea typeface="+mn-ea"/>
                <a:cs typeface="+mn-cs"/>
              </a:rPr>
              <a:t> min </a:t>
            </a:r>
            <a:r>
              <a:rPr lang="en-US" sz="900" kern="1200" err="1">
                <a:solidFill>
                  <a:schemeClr val="tx1"/>
                </a:solidFill>
                <a:effectLst/>
                <a:latin typeface="+mn-lt"/>
                <a:ea typeface="+mn-ea"/>
                <a:cs typeface="+mn-cs"/>
              </a:rPr>
              <a:t>ver</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sed</a:t>
            </a:r>
            <a:r>
              <a:rPr lang="en-US" sz="900" kern="1200">
                <a:solidFill>
                  <a:schemeClr val="tx1"/>
                </a:solidFill>
                <a:effectLst/>
                <a:latin typeface="+mn-lt"/>
                <a:ea typeface="+mn-ea"/>
                <a:cs typeface="+mn-cs"/>
              </a:rPr>
              <a:t> magna ate tat, </a:t>
            </a:r>
            <a:r>
              <a:rPr lang="en-US" sz="900" kern="1200" err="1">
                <a:solidFill>
                  <a:schemeClr val="tx1"/>
                </a:solidFill>
                <a:effectLst/>
                <a:latin typeface="+mn-lt"/>
                <a:ea typeface="+mn-ea"/>
                <a:cs typeface="+mn-cs"/>
              </a:rPr>
              <a:t>vendigna</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conulputat</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Ulput</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pratie</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ming</a:t>
            </a:r>
            <a:r>
              <a:rPr lang="en-US" sz="900" kern="1200">
                <a:solidFill>
                  <a:schemeClr val="tx1"/>
                </a:solidFill>
                <a:effectLst/>
                <a:latin typeface="+mn-lt"/>
                <a:ea typeface="+mn-ea"/>
                <a:cs typeface="+mn-cs"/>
              </a:rPr>
              <a:t> et, </a:t>
            </a:r>
            <a:r>
              <a:rPr lang="en-US" sz="900" kern="1200" err="1">
                <a:solidFill>
                  <a:schemeClr val="tx1"/>
                </a:solidFill>
                <a:effectLst/>
                <a:latin typeface="+mn-lt"/>
                <a:ea typeface="+mn-ea"/>
                <a:cs typeface="+mn-cs"/>
              </a:rPr>
              <a:t>commy</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nos</a:t>
            </a:r>
            <a:r>
              <a:rPr lang="en-US" sz="900" kern="1200">
                <a:solidFill>
                  <a:schemeClr val="tx1"/>
                </a:solidFill>
                <a:effectLst/>
                <a:latin typeface="+mn-lt"/>
                <a:ea typeface="+mn-ea"/>
                <a:cs typeface="+mn-cs"/>
              </a:rPr>
              <a:t> et </a:t>
            </a:r>
            <a:r>
              <a:rPr lang="en-US" sz="900" kern="1200" err="1">
                <a:solidFill>
                  <a:schemeClr val="tx1"/>
                </a:solidFill>
                <a:effectLst/>
                <a:latin typeface="+mn-lt"/>
                <a:ea typeface="+mn-ea"/>
                <a:cs typeface="+mn-cs"/>
              </a:rPr>
              <a:t>nim</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il</a:t>
            </a:r>
            <a:r>
              <a:rPr lang="en-US" sz="900" kern="1200">
                <a:solidFill>
                  <a:schemeClr val="tx1"/>
                </a:solidFill>
                <a:effectLst/>
                <a:latin typeface="+mn-lt"/>
                <a:ea typeface="+mn-ea"/>
                <a:cs typeface="+mn-cs"/>
              </a:rPr>
              <a:t> et at. </a:t>
            </a:r>
            <a:r>
              <a:rPr lang="en-US" sz="900" kern="1200" err="1">
                <a:solidFill>
                  <a:schemeClr val="tx1"/>
                </a:solidFill>
                <a:effectLst/>
                <a:latin typeface="+mn-lt"/>
                <a:ea typeface="+mn-ea"/>
                <a:cs typeface="+mn-cs"/>
              </a:rPr>
              <a:t>Ut</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aliquipit</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amcommy</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nullaore</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endrem</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er</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incilla</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conse</a:t>
            </a:r>
            <a:r>
              <a:rPr lang="en-US" sz="900" kern="1200">
                <a:solidFill>
                  <a:schemeClr val="tx1"/>
                </a:solidFill>
                <a:effectLst/>
                <a:latin typeface="+mn-lt"/>
                <a:ea typeface="+mn-ea"/>
                <a:cs typeface="+mn-cs"/>
              </a:rPr>
              <a:t> feu </a:t>
            </a:r>
            <a:r>
              <a:rPr lang="en-US" sz="900" kern="1200" err="1">
                <a:solidFill>
                  <a:schemeClr val="tx1"/>
                </a:solidFill>
                <a:effectLst/>
                <a:latin typeface="+mn-lt"/>
                <a:ea typeface="+mn-ea"/>
                <a:cs typeface="+mn-cs"/>
              </a:rPr>
              <a:t>facin</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venisi</a:t>
            </a:r>
            <a:r>
              <a:rPr lang="en-US" sz="900" kern="1200">
                <a:solidFill>
                  <a:schemeClr val="tx1"/>
                </a:solidFill>
                <a:effectLst/>
                <a:latin typeface="+mn-lt"/>
                <a:ea typeface="+mn-ea"/>
                <a:cs typeface="+mn-cs"/>
              </a:rPr>
              <a:t>.</a:t>
            </a:r>
          </a:p>
          <a:p>
            <a:r>
              <a:rPr lang="en-US" sz="900" kern="1200">
                <a:solidFill>
                  <a:schemeClr val="tx1"/>
                </a:solidFill>
                <a:effectLst/>
                <a:latin typeface="+mn-lt"/>
                <a:ea typeface="+mn-ea"/>
                <a:cs typeface="+mn-cs"/>
              </a:rPr>
              <a:t> </a:t>
            </a:r>
          </a:p>
          <a:p>
            <a:r>
              <a:rPr lang="en-US" sz="900" kern="1200">
                <a:solidFill>
                  <a:schemeClr val="tx1"/>
                </a:solidFill>
                <a:effectLst/>
                <a:latin typeface="+mn-lt"/>
                <a:ea typeface="+mn-ea"/>
                <a:cs typeface="+mn-cs"/>
              </a:rPr>
              <a:t>[Click here for more information about the </a:t>
            </a:r>
            <a:r>
              <a:rPr lang="en-US" sz="900" b="1" u="sng" kern="1200">
                <a:solidFill>
                  <a:schemeClr val="tx1"/>
                </a:solidFill>
                <a:effectLst/>
                <a:latin typeface="+mn-lt"/>
                <a:ea typeface="+mn-ea"/>
                <a:cs typeface="+mn-cs"/>
                <a:hlinkClick r:id="rId7"/>
              </a:rPr>
              <a:t>DTTL Language &amp; Style Guide</a:t>
            </a:r>
            <a:r>
              <a:rPr lang="en-US" sz="900" kern="1200">
                <a:solidFill>
                  <a:schemeClr val="tx1"/>
                </a:solidFill>
                <a:effectLst/>
                <a:latin typeface="+mn-lt"/>
                <a:ea typeface="+mn-ea"/>
                <a:cs typeface="+mn-cs"/>
              </a:rPr>
              <a:t>]</a:t>
            </a:r>
          </a:p>
          <a:p>
            <a:r>
              <a:rPr lang="en-US" sz="900" kern="1200">
                <a:solidFill>
                  <a:schemeClr val="tx1"/>
                </a:solidFill>
                <a:effectLst/>
                <a:latin typeface="+mn-lt"/>
                <a:ea typeface="+mn-ea"/>
                <a:cs typeface="+mn-cs"/>
              </a:rPr>
              <a:t> </a:t>
            </a:r>
          </a:p>
          <a:p>
            <a:r>
              <a:rPr lang="en-US" sz="900" kern="1200">
                <a:solidFill>
                  <a:schemeClr val="tx1"/>
                </a:solidFill>
                <a:effectLst/>
                <a:latin typeface="+mn-lt"/>
                <a:ea typeface="+mn-ea"/>
                <a:cs typeface="+mn-cs"/>
              </a:rPr>
              <a:t>[Insert the Deloitte local profile]</a:t>
            </a:r>
          </a:p>
          <a:p>
            <a:r>
              <a:rPr lang="en-US" sz="900" kern="1200">
                <a:solidFill>
                  <a:schemeClr val="tx1"/>
                </a:solidFill>
                <a:effectLst/>
                <a:latin typeface="+mn-lt"/>
                <a:ea typeface="+mn-ea"/>
                <a:cs typeface="+mn-cs"/>
              </a:rPr>
              <a:t>Met prat, </a:t>
            </a:r>
            <a:r>
              <a:rPr lang="en-US" sz="900" kern="1200" err="1">
                <a:solidFill>
                  <a:schemeClr val="tx1"/>
                </a:solidFill>
                <a:effectLst/>
                <a:latin typeface="+mn-lt"/>
                <a:ea typeface="+mn-ea"/>
                <a:cs typeface="+mn-cs"/>
              </a:rPr>
              <a:t>venim</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estrud</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modignibh</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eumsan</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vel</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dolore</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coreetuercin</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venibh</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eugait</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nonsed</a:t>
            </a:r>
            <a:r>
              <a:rPr lang="en-US" sz="900" kern="1200">
                <a:solidFill>
                  <a:schemeClr val="tx1"/>
                </a:solidFill>
                <a:effectLst/>
                <a:latin typeface="+mn-lt"/>
                <a:ea typeface="+mn-ea"/>
                <a:cs typeface="+mn-cs"/>
              </a:rPr>
              <a:t> magna </a:t>
            </a:r>
            <a:r>
              <a:rPr lang="en-US" sz="900" kern="1200" err="1">
                <a:solidFill>
                  <a:schemeClr val="tx1"/>
                </a:solidFill>
                <a:effectLst/>
                <a:latin typeface="+mn-lt"/>
                <a:ea typeface="+mn-ea"/>
                <a:cs typeface="+mn-cs"/>
              </a:rPr>
              <a:t>conum</a:t>
            </a:r>
            <a:r>
              <a:rPr lang="en-US" sz="900" kern="1200">
                <a:solidFill>
                  <a:schemeClr val="tx1"/>
                </a:solidFill>
                <a:effectLst/>
                <a:latin typeface="+mn-lt"/>
                <a:ea typeface="+mn-ea"/>
                <a:cs typeface="+mn-cs"/>
              </a:rPr>
              <a:t> ad </a:t>
            </a:r>
            <a:r>
              <a:rPr lang="en-US" sz="900" kern="1200" err="1">
                <a:solidFill>
                  <a:schemeClr val="tx1"/>
                </a:solidFill>
                <a:effectLst/>
                <a:latin typeface="+mn-lt"/>
                <a:ea typeface="+mn-ea"/>
                <a:cs typeface="+mn-cs"/>
              </a:rPr>
              <a:t>tio</a:t>
            </a:r>
            <a:r>
              <a:rPr lang="en-US" sz="900" kern="1200">
                <a:solidFill>
                  <a:schemeClr val="tx1"/>
                </a:solidFill>
                <a:effectLst/>
                <a:latin typeface="+mn-lt"/>
                <a:ea typeface="+mn-ea"/>
                <a:cs typeface="+mn-cs"/>
              </a:rPr>
              <a:t> od et, </a:t>
            </a:r>
            <a:r>
              <a:rPr lang="en-US" sz="900" kern="1200" err="1">
                <a:solidFill>
                  <a:schemeClr val="tx1"/>
                </a:solidFill>
                <a:effectLst/>
                <a:latin typeface="+mn-lt"/>
                <a:ea typeface="+mn-ea"/>
                <a:cs typeface="+mn-cs"/>
              </a:rPr>
              <a:t>consequis</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amconsequat</a:t>
            </a:r>
            <a:endParaRPr lang="en-US" sz="900" kern="1200">
              <a:solidFill>
                <a:schemeClr val="tx1"/>
              </a:solidFill>
              <a:effectLst/>
              <a:latin typeface="+mn-lt"/>
              <a:ea typeface="+mn-ea"/>
              <a:cs typeface="+mn-cs"/>
            </a:endParaRPr>
          </a:p>
          <a:p>
            <a:r>
              <a:rPr lang="en-US" sz="900" kern="1200">
                <a:solidFill>
                  <a:schemeClr val="tx1"/>
                </a:solidFill>
                <a:effectLst/>
                <a:latin typeface="+mn-lt"/>
                <a:ea typeface="+mn-ea"/>
                <a:cs typeface="+mn-cs"/>
              </a:rPr>
              <a:t> </a:t>
            </a:r>
          </a:p>
          <a:p>
            <a:r>
              <a:rPr lang="en-US" sz="900" kern="1200">
                <a:solidFill>
                  <a:schemeClr val="tx1"/>
                </a:solidFill>
                <a:effectLst/>
                <a:latin typeface="+mn-lt"/>
                <a:ea typeface="+mn-ea"/>
                <a:cs typeface="+mn-cs"/>
              </a:rPr>
              <a:t>[Insert the appropriate internal / external disclaimer]</a:t>
            </a:r>
          </a:p>
          <a:p>
            <a:r>
              <a:rPr lang="en-US" sz="900" kern="1200" err="1">
                <a:solidFill>
                  <a:schemeClr val="tx1"/>
                </a:solidFill>
                <a:effectLst/>
                <a:latin typeface="+mn-lt"/>
                <a:ea typeface="+mn-ea"/>
                <a:cs typeface="+mn-cs"/>
              </a:rPr>
              <a:t>Ut</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iustionulput</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endre</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cor</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ilis</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ent</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accum</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vullan</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voluptate</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feui</a:t>
            </a:r>
            <a:r>
              <a:rPr lang="en-US" sz="900" kern="1200">
                <a:solidFill>
                  <a:schemeClr val="tx1"/>
                </a:solidFill>
                <a:effectLst/>
                <a:latin typeface="+mn-lt"/>
                <a:ea typeface="+mn-ea"/>
                <a:cs typeface="+mn-cs"/>
              </a:rPr>
              <a:t> tat. </a:t>
            </a:r>
            <a:r>
              <a:rPr lang="en-US" sz="900" kern="1200" err="1">
                <a:solidFill>
                  <a:schemeClr val="tx1"/>
                </a:solidFill>
                <a:effectLst/>
                <a:latin typeface="+mn-lt"/>
                <a:ea typeface="+mn-ea"/>
                <a:cs typeface="+mn-cs"/>
              </a:rPr>
              <a:t>Tionsed</a:t>
            </a:r>
            <a:r>
              <a:rPr lang="en-US" sz="900" kern="1200">
                <a:solidFill>
                  <a:schemeClr val="tx1"/>
                </a:solidFill>
                <a:effectLst/>
                <a:latin typeface="+mn-lt"/>
                <a:ea typeface="+mn-ea"/>
                <a:cs typeface="+mn-cs"/>
              </a:rPr>
              <a:t> dolor </a:t>
            </a:r>
            <a:r>
              <a:rPr lang="en-US" sz="900" kern="1200" err="1">
                <a:solidFill>
                  <a:schemeClr val="tx1"/>
                </a:solidFill>
                <a:effectLst/>
                <a:latin typeface="+mn-lt"/>
                <a:ea typeface="+mn-ea"/>
                <a:cs typeface="+mn-cs"/>
              </a:rPr>
              <a:t>irilis</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elit</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dolumsan</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velent</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praesse</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quisci</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tatet</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volessi</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blan</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veleui</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eniam</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vullaortisi</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bla</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faccum</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vel</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utet</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aut</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iriure</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eu</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faccum</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adigniat</a:t>
            </a:r>
            <a:r>
              <a:rPr lang="en-US" sz="900" kern="1200">
                <a:solidFill>
                  <a:schemeClr val="tx1"/>
                </a:solidFill>
                <a:effectLst/>
                <a:latin typeface="+mn-lt"/>
                <a:ea typeface="+mn-ea"/>
                <a:cs typeface="+mn-cs"/>
              </a:rPr>
              <a:t>, core </a:t>
            </a:r>
            <a:r>
              <a:rPr lang="en-US" sz="900" kern="1200" err="1">
                <a:solidFill>
                  <a:schemeClr val="tx1"/>
                </a:solidFill>
                <a:effectLst/>
                <a:latin typeface="+mn-lt"/>
                <a:ea typeface="+mn-ea"/>
                <a:cs typeface="+mn-cs"/>
              </a:rPr>
              <a:t>te</a:t>
            </a:r>
            <a:r>
              <a:rPr lang="en-US" sz="900" kern="1200">
                <a:solidFill>
                  <a:schemeClr val="tx1"/>
                </a:solidFill>
                <a:effectLst/>
                <a:latin typeface="+mn-lt"/>
                <a:ea typeface="+mn-ea"/>
                <a:cs typeface="+mn-cs"/>
              </a:rPr>
              <a:t> do </a:t>
            </a:r>
            <a:r>
              <a:rPr lang="en-US" sz="900" kern="1200" err="1">
                <a:solidFill>
                  <a:schemeClr val="tx1"/>
                </a:solidFill>
                <a:effectLst/>
                <a:latin typeface="+mn-lt"/>
                <a:ea typeface="+mn-ea"/>
                <a:cs typeface="+mn-cs"/>
              </a:rPr>
              <a:t>dionsenisim</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erciliquatue</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te</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ming</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ea</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facincillut</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lan</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henim</a:t>
            </a:r>
            <a:endParaRPr lang="en-US" sz="900" kern="1200">
              <a:solidFill>
                <a:schemeClr val="tx1"/>
              </a:solidFill>
              <a:effectLst/>
              <a:latin typeface="+mn-lt"/>
              <a:ea typeface="+mn-ea"/>
              <a:cs typeface="+mn-cs"/>
            </a:endParaRPr>
          </a:p>
          <a:p>
            <a:r>
              <a:rPr lang="en-US" sz="900" kern="1200">
                <a:solidFill>
                  <a:schemeClr val="tx1"/>
                </a:solidFill>
                <a:effectLst/>
                <a:latin typeface="+mn-lt"/>
                <a:ea typeface="+mn-ea"/>
                <a:cs typeface="+mn-cs"/>
              </a:rPr>
              <a:t> </a:t>
            </a:r>
          </a:p>
          <a:p>
            <a:r>
              <a:rPr lang="en-US" sz="900" kern="1200">
                <a:solidFill>
                  <a:schemeClr val="tx1"/>
                </a:solidFill>
                <a:effectLst/>
                <a:latin typeface="+mn-lt"/>
                <a:ea typeface="+mn-ea"/>
                <a:cs typeface="+mn-cs"/>
              </a:rPr>
              <a:t>[For MF communications, please consult with your internal risk or legal teams as to what additional language is appropriate.]</a:t>
            </a:r>
          </a:p>
          <a:p>
            <a:r>
              <a:rPr lang="en-US" sz="900" kern="1200">
                <a:solidFill>
                  <a:schemeClr val="tx1"/>
                </a:solidFill>
                <a:effectLst/>
                <a:latin typeface="+mn-lt"/>
                <a:ea typeface="+mn-ea"/>
                <a:cs typeface="+mn-cs"/>
              </a:rPr>
              <a:t> </a:t>
            </a:r>
          </a:p>
          <a:p>
            <a:r>
              <a:rPr lang="en-US" sz="900" kern="1200">
                <a:solidFill>
                  <a:schemeClr val="tx1"/>
                </a:solidFill>
                <a:effectLst/>
                <a:latin typeface="+mn-lt"/>
                <a:ea typeface="+mn-ea"/>
                <a:cs typeface="+mn-cs"/>
              </a:rPr>
              <a:t>© [Year] [Legal entity name]</a:t>
            </a:r>
          </a:p>
        </p:txBody>
      </p:sp>
      <p:grpSp>
        <p:nvGrpSpPr>
          <p:cNvPr id="8" name="Group 7"/>
          <p:cNvGrpSpPr>
            <a:grpSpLocks noChangeAspect="1"/>
          </p:cNvGrpSpPr>
          <p:nvPr userDrawn="1"/>
        </p:nvGrpSpPr>
        <p:grpSpPr>
          <a:xfrm>
            <a:off x="475325" y="457200"/>
            <a:ext cx="1998000" cy="374400"/>
            <a:chOff x="398463" y="404813"/>
            <a:chExt cx="1627187" cy="307976"/>
          </a:xfrm>
          <a:solidFill>
            <a:schemeClr val="tx1"/>
          </a:solidFill>
        </p:grpSpPr>
        <p:sp>
          <p:nvSpPr>
            <p:cNvPr id="9"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3"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4"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5"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6"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7"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0"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3258785067"/>
      </p:ext>
    </p:extLst>
  </p:cSld>
  <p:clrMap bg1="lt1" tx1="dk1" bg2="lt2" tx2="dk2" accent1="accent1" accent2="accent2" accent3="accent3" accent4="accent4" accent5="accent5" accent6="accent6" hlink="hlink" folHlink="folHlink"/>
  <p:sldLayoutIdLst>
    <p:sldLayoutId id="2147483850" r:id="rId1"/>
  </p:sldLayoutIdLst>
  <p:transition>
    <p:fade/>
  </p:transition>
  <p:hf hdr="0" dt="0"/>
  <p:txStyles>
    <p:titleStyle>
      <a:lvl1pPr algn="l" defTabSz="1219170" rtl="0" eaLnBrk="1" latinLnBrk="0" hangingPunct="1">
        <a:spcBef>
          <a:spcPct val="0"/>
        </a:spcBef>
        <a:buNone/>
        <a:defRPr sz="2000" kern="1200">
          <a:solidFill>
            <a:schemeClr val="tx1"/>
          </a:solidFill>
          <a:latin typeface="+mj-lt"/>
          <a:ea typeface="+mj-ea"/>
          <a:cs typeface="+mj-cs"/>
        </a:defRPr>
      </a:lvl1pPr>
    </p:titleStyle>
    <p:bodyStyle>
      <a:lvl1pPr marL="0" marR="0" indent="0" algn="l" defTabSz="914400" rtl="0" eaLnBrk="1" fontAlgn="auto" latinLnBrk="0" hangingPunct="1">
        <a:lnSpc>
          <a:spcPct val="100000"/>
        </a:lnSpc>
        <a:spcBef>
          <a:spcPts val="600"/>
        </a:spcBef>
        <a:spcAft>
          <a:spcPts val="600"/>
        </a:spcAft>
        <a:buClrTx/>
        <a:buSzTx/>
        <a:buFontTx/>
        <a:buNone/>
        <a:tabLst/>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098" userDrawn="1">
          <p15:clr>
            <a:srgbClr val="A4A3A4"/>
          </p15:clr>
        </p15:guide>
        <p15:guide id="2" orient="horz" pos="2160" userDrawn="1">
          <p15:clr>
            <a:srgbClr val="A4A3A4"/>
          </p15:clr>
        </p15:guide>
        <p15:guide id="3" orient="horz" pos="3968" userDrawn="1">
          <p15:clr>
            <a:srgbClr val="A4A3A4"/>
          </p15:clr>
        </p15:guide>
        <p15:guide id="4" pos="296" userDrawn="1">
          <p15:clr>
            <a:srgbClr val="A4A3A4"/>
          </p15:clr>
        </p15:guide>
        <p15:guide id="5" pos="7384" userDrawn="1">
          <p15:clr>
            <a:srgbClr val="A4A3A4"/>
          </p15:clr>
        </p15:guide>
        <p15:guide id="6" orient="horz" pos="1071" userDrawn="1">
          <p15:clr>
            <a:srgbClr val="A4A3A4"/>
          </p15:clr>
        </p15:guide>
        <p15:guide id="7" orient="horz" pos="245" userDrawn="1">
          <p15:clr>
            <a:srgbClr val="A4A3A4"/>
          </p15:clr>
        </p15:guide>
        <p15:guide id="8" orient="horz" pos="4081" userDrawn="1">
          <p15:clr>
            <a:srgbClr val="A4A3A4"/>
          </p15:clr>
        </p15:guide>
        <p15:guide id="9" pos="4986" userDrawn="1">
          <p15:clr>
            <a:srgbClr val="A4A3A4"/>
          </p15:clr>
        </p15:guide>
        <p15:guide id="10" pos="1382" userDrawn="1">
          <p15:clr>
            <a:srgbClr val="A4A3A4"/>
          </p15:clr>
        </p15:guide>
        <p15:guide id="11" pos="1496" userDrawn="1">
          <p15:clr>
            <a:srgbClr val="A4A3A4"/>
          </p15:clr>
        </p15:guide>
        <p15:guide id="12" pos="2581" userDrawn="1">
          <p15:clr>
            <a:srgbClr val="A4A3A4"/>
          </p15:clr>
        </p15:guide>
        <p15:guide id="13" pos="2695" userDrawn="1">
          <p15:clr>
            <a:srgbClr val="A4A3A4"/>
          </p15:clr>
        </p15:guide>
        <p15:guide id="14" pos="6185" userDrawn="1">
          <p15:clr>
            <a:srgbClr val="A4A3A4"/>
          </p15:clr>
        </p15:guide>
        <p15:guide id="15" pos="3783" userDrawn="1">
          <p15:clr>
            <a:srgbClr val="A4A3A4"/>
          </p15:clr>
        </p15:guide>
        <p15:guide id="16" pos="3896" userDrawn="1">
          <p15:clr>
            <a:srgbClr val="A4A3A4"/>
          </p15:clr>
        </p15:guide>
        <p15:guide id="17" pos="3840" userDrawn="1">
          <p15:clr>
            <a:srgbClr val="A4A3A4"/>
          </p15:clr>
        </p15:guide>
        <p15:guide id="18" pos="6299" userDrawn="1">
          <p15:clr>
            <a:srgbClr val="A4A3A4"/>
          </p15:clr>
        </p15:guide>
        <p15:guide id="19" orient="horz" pos="1049" userDrawn="1">
          <p15:clr>
            <a:srgbClr val="A4A3A4"/>
          </p15:clr>
        </p15:guide>
        <p15:guide id="20" orient="horz" pos="641" userDrawn="1">
          <p15:clr>
            <a:srgbClr val="A4A3A4"/>
          </p15:clr>
        </p15:guide>
        <p15:guide id="21" orient="horz" pos="288" userDrawn="1">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5"/>
            </p:custDataLst>
            <p:ext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spid="_x0000_s16549"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2119" y="1589"/>
                        <a:ext cx="2116" cy="1587"/>
                      </a:xfrm>
                      <a:prstGeom prst="rect">
                        <a:avLst/>
                      </a:prstGeom>
                    </p:spPr>
                  </p:pic>
                </p:oleObj>
              </mc:Fallback>
            </mc:AlternateContent>
          </a:graphicData>
        </a:graphic>
      </p:graphicFrame>
      <p:grpSp>
        <p:nvGrpSpPr>
          <p:cNvPr id="2" name="Group 1"/>
          <p:cNvGrpSpPr/>
          <p:nvPr userDrawn="1"/>
        </p:nvGrpSpPr>
        <p:grpSpPr>
          <a:xfrm>
            <a:off x="475325" y="457200"/>
            <a:ext cx="1998000" cy="374400"/>
            <a:chOff x="475325" y="457200"/>
            <a:chExt cx="1998000" cy="374400"/>
          </a:xfrm>
        </p:grpSpPr>
        <p:sp>
          <p:nvSpPr>
            <p:cNvPr id="9" name="Oval 5"/>
            <p:cNvSpPr>
              <a:spLocks noChangeArrowheads="1"/>
            </p:cNvSpPr>
            <p:nvPr userDrawn="1"/>
          </p:nvSpPr>
          <p:spPr bwMode="auto">
            <a:xfrm>
              <a:off x="2366116" y="725455"/>
              <a:ext cx="107209" cy="10614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3" name="Freeform 6"/>
            <p:cNvSpPr>
              <a:spLocks noEditPoints="1"/>
            </p:cNvSpPr>
            <p:nvPr userDrawn="1"/>
          </p:nvSpPr>
          <p:spPr bwMode="auto">
            <a:xfrm>
              <a:off x="475325" y="459130"/>
              <a:ext cx="304086" cy="366679"/>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4" name="Rectangle 7"/>
            <p:cNvSpPr>
              <a:spLocks noChangeArrowheads="1"/>
            </p:cNvSpPr>
            <p:nvPr userDrawn="1"/>
          </p:nvSpPr>
          <p:spPr bwMode="auto">
            <a:xfrm>
              <a:off x="1099091" y="457200"/>
              <a:ext cx="91615" cy="368610"/>
            </a:xfrm>
            <a:prstGeom prst="rect">
              <a:avLst/>
            </a:prstGeom>
            <a:solidFill>
              <a:schemeClr val="bg1"/>
            </a:solidFill>
            <a:ln>
              <a:noFill/>
            </a:ln>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5" name="Freeform 8"/>
            <p:cNvSpPr>
              <a:spLocks noEditPoints="1"/>
            </p:cNvSpPr>
            <p:nvPr userDrawn="1"/>
          </p:nvSpPr>
          <p:spPr bwMode="auto">
            <a:xfrm>
              <a:off x="1227743" y="547905"/>
              <a:ext cx="265101" cy="281764"/>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6" name="Rectangle 9"/>
            <p:cNvSpPr>
              <a:spLocks noChangeArrowheads="1"/>
            </p:cNvSpPr>
            <p:nvPr userDrawn="1"/>
          </p:nvSpPr>
          <p:spPr bwMode="auto">
            <a:xfrm>
              <a:off x="1529879" y="551765"/>
              <a:ext cx="91615" cy="274044"/>
            </a:xfrm>
            <a:prstGeom prst="rect">
              <a:avLst/>
            </a:prstGeom>
            <a:solidFill>
              <a:schemeClr val="bg1"/>
            </a:solidFill>
            <a:ln>
              <a:noFill/>
            </a:ln>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7" name="Rectangle 10"/>
            <p:cNvSpPr>
              <a:spLocks noChangeArrowheads="1"/>
            </p:cNvSpPr>
            <p:nvPr userDrawn="1"/>
          </p:nvSpPr>
          <p:spPr bwMode="auto">
            <a:xfrm>
              <a:off x="1529879" y="457200"/>
              <a:ext cx="91615" cy="61757"/>
            </a:xfrm>
            <a:prstGeom prst="rect">
              <a:avLst/>
            </a:prstGeom>
            <a:solidFill>
              <a:schemeClr val="bg1"/>
            </a:solidFill>
            <a:ln>
              <a:noFill/>
            </a:ln>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11"/>
            <p:cNvSpPr>
              <a:spLocks/>
            </p:cNvSpPr>
            <p:nvPr userDrawn="1"/>
          </p:nvSpPr>
          <p:spPr bwMode="auto">
            <a:xfrm>
              <a:off x="1658531" y="464920"/>
              <a:ext cx="194927" cy="364750"/>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0" name="Freeform 12"/>
            <p:cNvSpPr>
              <a:spLocks/>
            </p:cNvSpPr>
            <p:nvPr userDrawn="1"/>
          </p:nvSpPr>
          <p:spPr bwMode="auto">
            <a:xfrm>
              <a:off x="1871002" y="464920"/>
              <a:ext cx="194927" cy="364750"/>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13"/>
            <p:cNvSpPr>
              <a:spLocks noEditPoints="1"/>
            </p:cNvSpPr>
            <p:nvPr userDrawn="1"/>
          </p:nvSpPr>
          <p:spPr bwMode="auto">
            <a:xfrm>
              <a:off x="2085421" y="547905"/>
              <a:ext cx="259252" cy="281764"/>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Freeform 14"/>
            <p:cNvSpPr>
              <a:spLocks noEditPoints="1"/>
            </p:cNvSpPr>
            <p:nvPr userDrawn="1"/>
          </p:nvSpPr>
          <p:spPr bwMode="auto">
            <a:xfrm>
              <a:off x="806701" y="547905"/>
              <a:ext cx="257303" cy="281764"/>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23" name="TextBox 22">
            <a:extLst>
              <a:ext uri="{FF2B5EF4-FFF2-40B4-BE49-F238E27FC236}">
                <a16:creationId xmlns:a16="http://schemas.microsoft.com/office/drawing/2014/main" id="{9AAE0E82-2366-5644-8F7B-C3E637DD997D}"/>
              </a:ext>
            </a:extLst>
          </p:cNvPr>
          <p:cNvSpPr txBox="1"/>
          <p:nvPr userDrawn="1"/>
        </p:nvSpPr>
        <p:spPr>
          <a:xfrm>
            <a:off x="475325" y="5392915"/>
            <a:ext cx="7623175" cy="1246495"/>
          </a:xfrm>
          <a:prstGeom prst="rect">
            <a:avLst/>
          </a:prstGeom>
          <a:noFill/>
        </p:spPr>
        <p:txBody>
          <a:bodyPr wrap="square" lIns="0" tIns="0" rIns="0" bIns="0" rtlCol="0">
            <a:spAutoFit/>
          </a:bodyPr>
          <a:lstStyle/>
          <a:p>
            <a:r>
              <a:rPr lang="en-US" sz="900" kern="1200">
                <a:solidFill>
                  <a:schemeClr val="bg1"/>
                </a:solidFill>
                <a:effectLst/>
                <a:latin typeface="+mn-lt"/>
                <a:ea typeface="+mn-ea"/>
                <a:cs typeface="+mn-cs"/>
              </a:rPr>
              <a:t>Deloitte refers to one or more of Deloitte </a:t>
            </a:r>
            <a:r>
              <a:rPr lang="en-US" sz="900" kern="1200" err="1">
                <a:solidFill>
                  <a:schemeClr val="bg1"/>
                </a:solidFill>
                <a:effectLst/>
                <a:latin typeface="+mn-lt"/>
                <a:ea typeface="+mn-ea"/>
                <a:cs typeface="+mn-cs"/>
              </a:rPr>
              <a:t>Touche</a:t>
            </a:r>
            <a:r>
              <a:rPr lang="en-US" sz="900" kern="1200">
                <a:solidFill>
                  <a:schemeClr val="bg1"/>
                </a:solidFill>
                <a:effectLst/>
                <a:latin typeface="+mn-lt"/>
                <a:ea typeface="+mn-ea"/>
                <a:cs typeface="+mn-cs"/>
              </a:rPr>
              <a:t> Tohmatsu Limited (“DTTL”), its global network of member firms and their related entities. DTTL (also referred to as “Deloitte Global”) and each of its member firms are legally separate and independent entities. DTTL does not provide services to clients. Please see </a:t>
            </a:r>
            <a:r>
              <a:rPr lang="en-US" sz="900" kern="1200" err="1">
                <a:solidFill>
                  <a:schemeClr val="bg1"/>
                </a:solidFill>
                <a:effectLst/>
                <a:latin typeface="+mn-lt"/>
                <a:ea typeface="+mn-ea"/>
                <a:cs typeface="+mn-cs"/>
              </a:rPr>
              <a:t>www.deloitte.com</a:t>
            </a:r>
            <a:r>
              <a:rPr lang="en-US" sz="900" kern="1200">
                <a:solidFill>
                  <a:schemeClr val="bg1"/>
                </a:solidFill>
                <a:effectLst/>
                <a:latin typeface="+mn-lt"/>
                <a:ea typeface="+mn-ea"/>
                <a:cs typeface="+mn-cs"/>
              </a:rPr>
              <a:t>/about to learn more. </a:t>
            </a:r>
          </a:p>
          <a:p>
            <a:endParaRPr lang="en-US" sz="900" kern="1200">
              <a:solidFill>
                <a:schemeClr val="bg1"/>
              </a:solidFill>
              <a:effectLst/>
              <a:latin typeface="+mn-lt"/>
              <a:ea typeface="+mn-ea"/>
              <a:cs typeface="+mn-cs"/>
            </a:endParaRPr>
          </a:p>
          <a:p>
            <a:r>
              <a:rPr lang="en-US" sz="900" kern="1200">
                <a:solidFill>
                  <a:schemeClr val="bg1"/>
                </a:solidFill>
                <a:effectLst/>
                <a:latin typeface="+mn-lt"/>
                <a:ea typeface="+mn-ea"/>
                <a:cs typeface="+mn-cs"/>
              </a:rPr>
              <a:t>This communication is for internal distribution and use only among personnel of Deloitte </a:t>
            </a:r>
            <a:r>
              <a:rPr lang="en-US" sz="900" kern="1200" err="1">
                <a:solidFill>
                  <a:schemeClr val="bg1"/>
                </a:solidFill>
                <a:effectLst/>
                <a:latin typeface="+mn-lt"/>
                <a:ea typeface="+mn-ea"/>
                <a:cs typeface="+mn-cs"/>
              </a:rPr>
              <a:t>Touche</a:t>
            </a:r>
            <a:r>
              <a:rPr lang="en-US" sz="900" kern="1200">
                <a:solidFill>
                  <a:schemeClr val="bg1"/>
                </a:solidFill>
                <a:effectLst/>
                <a:latin typeface="+mn-lt"/>
                <a:ea typeface="+mn-ea"/>
                <a:cs typeface="+mn-cs"/>
              </a:rPr>
              <a:t> Tohmatsu Limited, its member firms and their related entities (collectively, the “Deloitte network”). None of the Deloitte network shall be responsible for any loss whatsoever sustained by any person who relies on this communication.  </a:t>
            </a:r>
          </a:p>
          <a:p>
            <a:endParaRPr lang="en-US" sz="900" kern="1200">
              <a:solidFill>
                <a:schemeClr val="bg1"/>
              </a:solidFill>
              <a:effectLst/>
              <a:latin typeface="+mn-lt"/>
              <a:ea typeface="+mn-ea"/>
              <a:cs typeface="+mn-cs"/>
            </a:endParaRPr>
          </a:p>
          <a:p>
            <a:r>
              <a:rPr lang="en-US" sz="900" kern="1200">
                <a:solidFill>
                  <a:schemeClr val="bg1"/>
                </a:solidFill>
                <a:effectLst/>
                <a:latin typeface="+mn-lt"/>
                <a:ea typeface="+mn-ea"/>
                <a:cs typeface="+mn-cs"/>
              </a:rPr>
              <a:t>© 2019. For information, contact Deloitte </a:t>
            </a:r>
            <a:r>
              <a:rPr lang="en-US" sz="900" kern="1200" err="1">
                <a:solidFill>
                  <a:schemeClr val="bg1"/>
                </a:solidFill>
                <a:effectLst/>
                <a:latin typeface="+mn-lt"/>
                <a:ea typeface="+mn-ea"/>
                <a:cs typeface="+mn-cs"/>
              </a:rPr>
              <a:t>Touche</a:t>
            </a:r>
            <a:r>
              <a:rPr lang="en-US" sz="900" kern="1200">
                <a:solidFill>
                  <a:schemeClr val="bg1"/>
                </a:solidFill>
                <a:effectLst/>
                <a:latin typeface="+mn-lt"/>
                <a:ea typeface="+mn-ea"/>
                <a:cs typeface="+mn-cs"/>
              </a:rPr>
              <a:t> Tohmatsu Limited.</a:t>
            </a:r>
          </a:p>
        </p:txBody>
      </p:sp>
    </p:spTree>
    <p:extLst>
      <p:ext uri="{BB962C8B-B14F-4D97-AF65-F5344CB8AC3E}">
        <p14:creationId xmlns:p14="http://schemas.microsoft.com/office/powerpoint/2010/main" val="3830019192"/>
      </p:ext>
    </p:extLst>
  </p:cSld>
  <p:clrMap bg1="lt1" tx1="dk1" bg2="lt2" tx2="dk2" accent1="accent1" accent2="accent2" accent3="accent3" accent4="accent4" accent5="accent5" accent6="accent6" hlink="hlink" folHlink="folHlink"/>
  <p:sldLayoutIdLst>
    <p:sldLayoutId id="2147483894" r:id="rId1"/>
    <p:sldLayoutId id="2147483897" r:id="rId2"/>
  </p:sldLayoutIdLst>
  <p:transition>
    <p:fade/>
  </p:transition>
  <p:hf hdr="0" dt="0"/>
  <p:txStyles>
    <p:titleStyle>
      <a:lvl1pPr algn="l" defTabSz="1219170" rtl="0" eaLnBrk="1" latinLnBrk="0" hangingPunct="1">
        <a:spcBef>
          <a:spcPct val="0"/>
        </a:spcBef>
        <a:buNone/>
        <a:defRPr sz="2000" kern="1200">
          <a:solidFill>
            <a:schemeClr val="tx1"/>
          </a:solidFill>
          <a:latin typeface="+mj-lt"/>
          <a:ea typeface="+mj-ea"/>
          <a:cs typeface="+mj-cs"/>
        </a:defRPr>
      </a:lvl1pPr>
    </p:titleStyle>
    <p:bodyStyle>
      <a:lvl1pPr marL="0" marR="0" indent="0" algn="l" defTabSz="914400" rtl="0" eaLnBrk="1" fontAlgn="auto" latinLnBrk="0" hangingPunct="1">
        <a:lnSpc>
          <a:spcPct val="100000"/>
        </a:lnSpc>
        <a:spcBef>
          <a:spcPts val="600"/>
        </a:spcBef>
        <a:spcAft>
          <a:spcPts val="600"/>
        </a:spcAft>
        <a:buClrTx/>
        <a:buSzTx/>
        <a:buFontTx/>
        <a:buNone/>
        <a:tabLst/>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098">
          <p15:clr>
            <a:srgbClr val="A4A3A4"/>
          </p15:clr>
        </p15:guide>
        <p15:guide id="2" orient="horz" pos="2160">
          <p15:clr>
            <a:srgbClr val="A4A3A4"/>
          </p15:clr>
        </p15:guide>
        <p15:guide id="3" orient="horz" pos="3968">
          <p15:clr>
            <a:srgbClr val="A4A3A4"/>
          </p15:clr>
        </p15:guide>
        <p15:guide id="4" pos="296">
          <p15:clr>
            <a:srgbClr val="A4A3A4"/>
          </p15:clr>
        </p15:guide>
        <p15:guide id="5" pos="7384">
          <p15:clr>
            <a:srgbClr val="A4A3A4"/>
          </p15:clr>
        </p15:guide>
        <p15:guide id="6" orient="horz" pos="1071">
          <p15:clr>
            <a:srgbClr val="A4A3A4"/>
          </p15:clr>
        </p15:guide>
        <p15:guide id="7" orient="horz" pos="245">
          <p15:clr>
            <a:srgbClr val="A4A3A4"/>
          </p15:clr>
        </p15:guide>
        <p15:guide id="8" orient="horz" pos="4081">
          <p15:clr>
            <a:srgbClr val="A4A3A4"/>
          </p15:clr>
        </p15:guide>
        <p15:guide id="9" pos="4986">
          <p15:clr>
            <a:srgbClr val="A4A3A4"/>
          </p15:clr>
        </p15:guide>
        <p15:guide id="10" pos="1382">
          <p15:clr>
            <a:srgbClr val="A4A3A4"/>
          </p15:clr>
        </p15:guide>
        <p15:guide id="11" pos="1496">
          <p15:clr>
            <a:srgbClr val="A4A3A4"/>
          </p15:clr>
        </p15:guide>
        <p15:guide id="12" pos="2581">
          <p15:clr>
            <a:srgbClr val="A4A3A4"/>
          </p15:clr>
        </p15:guide>
        <p15:guide id="13" pos="2695">
          <p15:clr>
            <a:srgbClr val="A4A3A4"/>
          </p15:clr>
        </p15:guide>
        <p15:guide id="14" pos="6185">
          <p15:clr>
            <a:srgbClr val="A4A3A4"/>
          </p15:clr>
        </p15:guide>
        <p15:guide id="15" pos="3783">
          <p15:clr>
            <a:srgbClr val="A4A3A4"/>
          </p15:clr>
        </p15:guide>
        <p15:guide id="16" pos="3896">
          <p15:clr>
            <a:srgbClr val="A4A3A4"/>
          </p15:clr>
        </p15:guide>
        <p15:guide id="17" pos="3840">
          <p15:clr>
            <a:srgbClr val="A4A3A4"/>
          </p15:clr>
        </p15:guide>
        <p15:guide id="18" pos="6299">
          <p15:clr>
            <a:srgbClr val="A4A3A4"/>
          </p15:clr>
        </p15:guide>
        <p15:guide id="19" orient="horz" pos="1049">
          <p15:clr>
            <a:srgbClr val="A4A3A4"/>
          </p15:clr>
        </p15:guide>
        <p15:guide id="20" orient="horz" pos="641">
          <p15:clr>
            <a:srgbClr val="A4A3A4"/>
          </p15:clr>
        </p15:guide>
        <p15:guide id="21" orient="horz" pos="288">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5.xml"/><Relationship Id="rId6" Type="http://schemas.openxmlformats.org/officeDocument/2006/relationships/slide" Target="slide11.xml"/><Relationship Id="rId5" Type="http://schemas.openxmlformats.org/officeDocument/2006/relationships/slide" Target="slide21.xml"/><Relationship Id="rId4" Type="http://schemas.openxmlformats.org/officeDocument/2006/relationships/slide" Target="slide6.xml"/></Relationships>
</file>

<file path=ppt/slides/_rels/slide17.xml.rels><?xml version="1.0" encoding="UTF-8" standalone="yes"?>
<Relationships xmlns="http://schemas.openxmlformats.org/package/2006/relationships"><Relationship Id="rId8" Type="http://schemas.openxmlformats.org/officeDocument/2006/relationships/image" Target="../media/image23.tiff"/><Relationship Id="rId3" Type="http://schemas.openxmlformats.org/officeDocument/2006/relationships/image" Target="../media/image18.tiff"/><Relationship Id="rId7" Type="http://schemas.openxmlformats.org/officeDocument/2006/relationships/image" Target="../media/image22.tiff"/><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21.tiff"/><Relationship Id="rId5" Type="http://schemas.openxmlformats.org/officeDocument/2006/relationships/image" Target="../media/image20.tiff"/><Relationship Id="rId4" Type="http://schemas.openxmlformats.org/officeDocument/2006/relationships/image" Target="../media/image19.tiff"/></Relationships>
</file>

<file path=ppt/slides/_rels/slide1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25.tiff"/><Relationship Id="rId4" Type="http://schemas.openxmlformats.org/officeDocument/2006/relationships/image" Target="../media/image24.tiff"/></Relationships>
</file>

<file path=ppt/slides/_rels/slide1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25.tiff"/><Relationship Id="rId4" Type="http://schemas.openxmlformats.org/officeDocument/2006/relationships/image" Target="../media/image24.tiff"/></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5.xml"/><Relationship Id="rId6" Type="http://schemas.openxmlformats.org/officeDocument/2006/relationships/slide" Target="slide11.xml"/><Relationship Id="rId5" Type="http://schemas.openxmlformats.org/officeDocument/2006/relationships/slide" Target="slide21.xml"/><Relationship Id="rId4" Type="http://schemas.openxmlformats.org/officeDocument/2006/relationships/slide" Target="slide6.xml"/></Relationships>
</file>

<file path=ppt/slides/_rels/slide21.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hyperlink" Target="https://davpate-eksworkshop.s3-website-us-east-1.amazonaws.com/" TargetMode="External"/><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34.xml"/><Relationship Id="rId6" Type="http://schemas.openxmlformats.org/officeDocument/2006/relationships/image" Target="../media/image31.png"/><Relationship Id="rId5" Type="http://schemas.openxmlformats.org/officeDocument/2006/relationships/image" Target="../media/image30.jpg"/><Relationship Id="rId4" Type="http://schemas.openxmlformats.org/officeDocument/2006/relationships/image" Target="../media/image29.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6.tiff"/><Relationship Id="rId5" Type="http://schemas.openxmlformats.org/officeDocument/2006/relationships/slide" Target="slide11.xml"/><Relationship Id="rId4" Type="http://schemas.openxmlformats.org/officeDocument/2006/relationships/slide" Target="slide21.xml"/></Relationships>
</file>

<file path=ppt/slides/_rels/slide4.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4.xml"/><Relationship Id="rId1" Type="http://schemas.openxmlformats.org/officeDocument/2006/relationships/slideLayout" Target="../slideLayouts/slideLayout28.xml"/><Relationship Id="rId6" Type="http://schemas.openxmlformats.org/officeDocument/2006/relationships/image" Target="../media/image7.png"/><Relationship Id="rId5" Type="http://schemas.openxmlformats.org/officeDocument/2006/relationships/slide" Target="slide11.xml"/><Relationship Id="rId4" Type="http://schemas.openxmlformats.org/officeDocument/2006/relationships/slide" Target="slide2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slide" Target="slide11.xml"/><Relationship Id="rId5" Type="http://schemas.openxmlformats.org/officeDocument/2006/relationships/slide" Target="slide21.xml"/><Relationship Id="rId4" Type="http://schemas.openxmlformats.org/officeDocument/2006/relationships/slide" Target="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a:t>Kubernetes Workshop</a:t>
            </a:r>
          </a:p>
          <a:p>
            <a:pPr lvl="1"/>
            <a:r>
              <a:rPr lang="en-US" noProof="0"/>
              <a:t>Hands</a:t>
            </a:r>
            <a:r>
              <a:rPr lang="en-US"/>
              <a:t>-</a:t>
            </a:r>
            <a:r>
              <a:rPr lang="en-US" noProof="0"/>
              <a:t>on with </a:t>
            </a:r>
            <a:r>
              <a:rPr lang="en-US"/>
              <a:t>Kubernetes and</a:t>
            </a:r>
            <a:br>
              <a:rPr lang="en-US"/>
            </a:br>
            <a:r>
              <a:rPr lang="en-US"/>
              <a:t>Amazon EKS</a:t>
            </a:r>
            <a:endParaRPr lang="en-US" noProof="0"/>
          </a:p>
        </p:txBody>
      </p:sp>
      <p:sp>
        <p:nvSpPr>
          <p:cNvPr id="5" name="Text Placeholder 4"/>
          <p:cNvSpPr>
            <a:spLocks noGrp="1"/>
          </p:cNvSpPr>
          <p:nvPr>
            <p:ph type="body" sz="quarter" idx="10"/>
          </p:nvPr>
        </p:nvSpPr>
        <p:spPr/>
        <p:txBody>
          <a:bodyPr/>
          <a:lstStyle/>
          <a:p>
            <a:r>
              <a:rPr lang="en-US" noProof="0"/>
              <a:t>David Pate</a:t>
            </a:r>
          </a:p>
        </p:txBody>
      </p:sp>
      <p:pic>
        <p:nvPicPr>
          <p:cNvPr id="9" name="Picture Placeholder 8"/>
          <p:cNvPicPr>
            <a:picLocks noGrp="1" noChangeAspect="1"/>
          </p:cNvPicPr>
          <p:nvPr>
            <p:ph type="pic" sz="quarter" idx="11"/>
          </p:nvPr>
        </p:nvPicPr>
        <p:blipFill>
          <a:blip r:embed="rId3" cstate="print">
            <a:extLst>
              <a:ext uri="{28A0092B-C50C-407E-A947-70E740481C1C}">
                <a14:useLocalDpi xmlns:a14="http://schemas.microsoft.com/office/drawing/2010/main"/>
              </a:ext>
            </a:extLst>
          </a:blip>
          <a:stretch>
            <a:fillRect/>
          </a:stretch>
        </p:blipFill>
        <p:spPr>
          <a:xfrm>
            <a:off x="3393716" y="809268"/>
            <a:ext cx="5400000" cy="5236654"/>
          </a:xfrm>
        </p:spPr>
      </p:pic>
      <p:sp>
        <p:nvSpPr>
          <p:cNvPr id="10" name="Freeform 88">
            <a:hlinkClick r:id="" action="ppaction://hlinkshowjump?jump=nextslide"/>
          </p:cNvPr>
          <p:cNvSpPr>
            <a:spLocks noChangeAspect="1" noEditPoints="1"/>
          </p:cNvSpPr>
          <p:nvPr/>
        </p:nvSpPr>
        <p:spPr bwMode="auto">
          <a:xfrm>
            <a:off x="11379261" y="5920885"/>
            <a:ext cx="367041" cy="367041"/>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192 w 512"/>
              <a:gd name="T11" fmla="*/ 416 h 512"/>
              <a:gd name="T12" fmla="*/ 184 w 512"/>
              <a:gd name="T13" fmla="*/ 413 h 512"/>
              <a:gd name="T14" fmla="*/ 184 w 512"/>
              <a:gd name="T15" fmla="*/ 397 h 512"/>
              <a:gd name="T16" fmla="*/ 326 w 512"/>
              <a:gd name="T17" fmla="*/ 256 h 512"/>
              <a:gd name="T18" fmla="*/ 184 w 512"/>
              <a:gd name="T19" fmla="*/ 114 h 512"/>
              <a:gd name="T20" fmla="*/ 184 w 512"/>
              <a:gd name="T21" fmla="*/ 99 h 512"/>
              <a:gd name="T22" fmla="*/ 199 w 512"/>
              <a:gd name="T23" fmla="*/ 99 h 512"/>
              <a:gd name="T24" fmla="*/ 349 w 512"/>
              <a:gd name="T25" fmla="*/ 248 h 512"/>
              <a:gd name="T26" fmla="*/ 349 w 512"/>
              <a:gd name="T27" fmla="*/ 263 h 512"/>
              <a:gd name="T28" fmla="*/ 199 w 512"/>
              <a:gd name="T29" fmla="*/ 413 h 512"/>
              <a:gd name="T30" fmla="*/ 192 w 512"/>
              <a:gd name="T31" fmla="*/ 41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192" y="416"/>
                </a:moveTo>
                <a:cubicBezTo>
                  <a:pt x="189" y="416"/>
                  <a:pt x="186" y="415"/>
                  <a:pt x="184" y="413"/>
                </a:cubicBezTo>
                <a:cubicBezTo>
                  <a:pt x="180" y="408"/>
                  <a:pt x="180" y="402"/>
                  <a:pt x="184" y="397"/>
                </a:cubicBezTo>
                <a:cubicBezTo>
                  <a:pt x="326" y="256"/>
                  <a:pt x="326" y="256"/>
                  <a:pt x="326" y="256"/>
                </a:cubicBezTo>
                <a:cubicBezTo>
                  <a:pt x="184" y="114"/>
                  <a:pt x="184" y="114"/>
                  <a:pt x="184" y="114"/>
                </a:cubicBezTo>
                <a:cubicBezTo>
                  <a:pt x="180" y="110"/>
                  <a:pt x="180" y="103"/>
                  <a:pt x="184" y="99"/>
                </a:cubicBezTo>
                <a:cubicBezTo>
                  <a:pt x="188" y="95"/>
                  <a:pt x="195" y="95"/>
                  <a:pt x="199" y="99"/>
                </a:cubicBezTo>
                <a:cubicBezTo>
                  <a:pt x="349" y="248"/>
                  <a:pt x="349" y="248"/>
                  <a:pt x="349" y="248"/>
                </a:cubicBezTo>
                <a:cubicBezTo>
                  <a:pt x="353" y="252"/>
                  <a:pt x="353" y="259"/>
                  <a:pt x="349" y="263"/>
                </a:cubicBezTo>
                <a:cubicBezTo>
                  <a:pt x="199" y="413"/>
                  <a:pt x="199" y="413"/>
                  <a:pt x="199" y="413"/>
                </a:cubicBezTo>
                <a:cubicBezTo>
                  <a:pt x="197" y="415"/>
                  <a:pt x="194" y="416"/>
                  <a:pt x="192" y="416"/>
                </a:cubicBezTo>
                <a:close/>
              </a:path>
            </a:pathLst>
          </a:custGeom>
          <a:solidFill>
            <a:srgbClr val="A7A8AA"/>
          </a:solidFill>
          <a:ln>
            <a:noFill/>
          </a:ln>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224926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469901" y="1665290"/>
            <a:ext cx="3526027" cy="4633911"/>
          </a:xfrm>
        </p:spPr>
        <p:txBody>
          <a:bodyPr/>
          <a:lstStyle/>
          <a:p>
            <a:r>
              <a:rPr lang="en-US" noProof="0"/>
              <a:t>Consists of one or more API Servers which used for the REST API and </a:t>
            </a:r>
            <a:r>
              <a:rPr lang="en-US" noProof="0" err="1"/>
              <a:t>Kubectl</a:t>
            </a:r>
            <a:r>
              <a:rPr lang="en-US" noProof="0"/>
              <a:t>. With the following components:</a:t>
            </a:r>
          </a:p>
          <a:p>
            <a:pPr marL="171450" indent="-171450">
              <a:buFont typeface="Arial" panose="020B0604020202020204" pitchFamily="34" charset="0"/>
              <a:buChar char="•"/>
            </a:pPr>
            <a:r>
              <a:rPr lang="en-US" b="1" err="1"/>
              <a:t>Etcd</a:t>
            </a:r>
            <a:r>
              <a:rPr lang="en-US"/>
              <a:t> – Distributed key/value store used for all cluster data.</a:t>
            </a:r>
          </a:p>
          <a:p>
            <a:pPr marL="171450" indent="-171450">
              <a:buFont typeface="Arial" panose="020B0604020202020204" pitchFamily="34" charset="0"/>
              <a:buChar char="•"/>
            </a:pPr>
            <a:r>
              <a:rPr lang="en-US" b="1"/>
              <a:t>Controller Manager</a:t>
            </a:r>
            <a:r>
              <a:rPr lang="en-US"/>
              <a:t> – Contains separate controllers which always evaluate the current vs. desired state.</a:t>
            </a:r>
          </a:p>
          <a:p>
            <a:pPr marL="351450" lvl="2" indent="-171450"/>
            <a:r>
              <a:rPr lang="en-US" b="1"/>
              <a:t>Node Controller </a:t>
            </a:r>
            <a:r>
              <a:rPr lang="en-US"/>
              <a:t>– Notices and responds when nodes go down.</a:t>
            </a:r>
          </a:p>
          <a:p>
            <a:pPr marL="351450" lvl="2" indent="-171450"/>
            <a:r>
              <a:rPr lang="en-US" b="1"/>
              <a:t>Replication Controller </a:t>
            </a:r>
            <a:r>
              <a:rPr lang="en-US"/>
              <a:t>– Ensures the correct number of pods for every replication controller.</a:t>
            </a:r>
          </a:p>
          <a:p>
            <a:pPr marL="351450" lvl="2" indent="-171450"/>
            <a:r>
              <a:rPr lang="en-US" b="1"/>
              <a:t>Endpoint Controller </a:t>
            </a:r>
            <a:r>
              <a:rPr lang="en-US"/>
              <a:t>– Joins Services and Pods using the Endpoints object.</a:t>
            </a:r>
          </a:p>
          <a:p>
            <a:pPr marL="351450" lvl="2" indent="-171450"/>
            <a:r>
              <a:rPr lang="en-US" b="1"/>
              <a:t>Service Account &amp; Token Controllers </a:t>
            </a:r>
            <a:r>
              <a:rPr lang="en-US"/>
              <a:t>– Creates default accounts and API tokens for namespaces.</a:t>
            </a:r>
          </a:p>
          <a:p>
            <a:pPr marL="171450" indent="-171450">
              <a:buFont typeface="Arial" panose="020B0604020202020204" pitchFamily="34" charset="0"/>
              <a:buChar char="•"/>
            </a:pPr>
            <a:r>
              <a:rPr lang="en-US" b="1"/>
              <a:t>Scheduler</a:t>
            </a:r>
            <a:r>
              <a:rPr lang="en-US"/>
              <a:t> – Which schedules pods to run on workers.</a:t>
            </a:r>
            <a:endParaRPr lang="en-US" b="1"/>
          </a:p>
        </p:txBody>
      </p:sp>
      <p:sp>
        <p:nvSpPr>
          <p:cNvPr id="2" name="Title 1"/>
          <p:cNvSpPr>
            <a:spLocks noGrp="1"/>
          </p:cNvSpPr>
          <p:nvPr>
            <p:ph type="title"/>
          </p:nvPr>
        </p:nvSpPr>
        <p:spPr/>
        <p:txBody>
          <a:bodyPr/>
          <a:lstStyle/>
          <a:p>
            <a:r>
              <a:rPr lang="en-US" noProof="0"/>
              <a:t>Control Plane</a:t>
            </a:r>
          </a:p>
        </p:txBody>
      </p:sp>
      <p:sp>
        <p:nvSpPr>
          <p:cNvPr id="14" name="Text Placeholder 24">
            <a:extLst>
              <a:ext uri="{FF2B5EF4-FFF2-40B4-BE49-F238E27FC236}">
                <a16:creationId xmlns:a16="http://schemas.microsoft.com/office/drawing/2014/main" id="{E970B9AC-1F07-D24B-B722-8A5BD4C2151D}"/>
              </a:ext>
            </a:extLst>
          </p:cNvPr>
          <p:cNvSpPr>
            <a:spLocks noGrp="1"/>
          </p:cNvSpPr>
          <p:nvPr>
            <p:ph type="body" sz="quarter" idx="13"/>
          </p:nvPr>
        </p:nvSpPr>
        <p:spPr>
          <a:xfrm>
            <a:off x="469901" y="736688"/>
            <a:ext cx="9163050" cy="757255"/>
          </a:xfrm>
        </p:spPr>
        <p:txBody>
          <a:bodyPr/>
          <a:lstStyle/>
          <a:p>
            <a:r>
              <a:rPr lang="en-US"/>
              <a:t>Runs on all Nodes of the Master type, responsible for maintaining the desired state for the cluster.</a:t>
            </a:r>
            <a:endParaRPr lang="en-US" noProof="0"/>
          </a:p>
        </p:txBody>
      </p:sp>
      <p:pic>
        <p:nvPicPr>
          <p:cNvPr id="7" name="Picture 6">
            <a:extLst>
              <a:ext uri="{FF2B5EF4-FFF2-40B4-BE49-F238E27FC236}">
                <a16:creationId xmlns:a16="http://schemas.microsoft.com/office/drawing/2014/main" id="{5A6757EC-41A4-7B49-A847-2B09CA3A8AF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90374" y="1665290"/>
            <a:ext cx="5602445" cy="3274263"/>
          </a:xfrm>
          <a:prstGeom prst="rect">
            <a:avLst/>
          </a:prstGeom>
          <a:ln>
            <a:noFill/>
          </a:ln>
        </p:spPr>
      </p:pic>
    </p:spTree>
    <p:extLst>
      <p:ext uri="{BB962C8B-B14F-4D97-AF65-F5344CB8AC3E}">
        <p14:creationId xmlns:p14="http://schemas.microsoft.com/office/powerpoint/2010/main" val="3431334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469901" y="1665290"/>
            <a:ext cx="3526027" cy="4633911"/>
          </a:xfrm>
        </p:spPr>
        <p:txBody>
          <a:bodyPr/>
          <a:lstStyle/>
          <a:p>
            <a:r>
              <a:rPr lang="en-US" noProof="0"/>
              <a:t>When operating in the Cloud there is a platform specific Controller Manager that also runs</a:t>
            </a:r>
            <a:r>
              <a:rPr lang="en-US"/>
              <a:t>, described below.</a:t>
            </a:r>
            <a:endParaRPr lang="en-US" noProof="0"/>
          </a:p>
          <a:p>
            <a:pPr marL="171450" indent="-171450">
              <a:buFont typeface="Arial" panose="020B0604020202020204" pitchFamily="34" charset="0"/>
              <a:buChar char="•"/>
            </a:pPr>
            <a:r>
              <a:rPr lang="en-US" b="1"/>
              <a:t>Cloud Controller Manager</a:t>
            </a:r>
            <a:r>
              <a:rPr lang="en-US"/>
              <a:t> – Contains separate controllers specific to the Cloud provider which always evaluate the current vs. desired state.</a:t>
            </a:r>
          </a:p>
          <a:p>
            <a:pPr marL="351450" lvl="2" indent="-171450"/>
            <a:r>
              <a:rPr lang="en-US" b="1"/>
              <a:t>Node Controller </a:t>
            </a:r>
            <a:r>
              <a:rPr lang="en-US"/>
              <a:t>– Monitors Nodes in the cloud provider to determine if a node has been deleted in the cloud after it stops responding.</a:t>
            </a:r>
          </a:p>
          <a:p>
            <a:pPr marL="351450" lvl="2" indent="-171450"/>
            <a:r>
              <a:rPr lang="en-US" b="1"/>
              <a:t>Route Controller </a:t>
            </a:r>
            <a:r>
              <a:rPr lang="en-US"/>
              <a:t>– Sets up routes in the underlying cloud infrastructure.</a:t>
            </a:r>
          </a:p>
          <a:p>
            <a:pPr marL="351450" lvl="2" indent="-171450"/>
            <a:r>
              <a:rPr lang="en-US" b="1"/>
              <a:t>Service Controller </a:t>
            </a:r>
            <a:r>
              <a:rPr lang="en-US"/>
              <a:t>– Maintains cloud provider load balancers</a:t>
            </a:r>
          </a:p>
          <a:p>
            <a:pPr marL="351450" lvl="2" indent="-171450"/>
            <a:r>
              <a:rPr lang="en-US" b="1"/>
              <a:t>Volume Controller </a:t>
            </a:r>
            <a:r>
              <a:rPr lang="en-US"/>
              <a:t>– Orchestrates cloud provider volumes</a:t>
            </a:r>
          </a:p>
          <a:p>
            <a:br>
              <a:rPr lang="en-US"/>
            </a:br>
            <a:endParaRPr lang="en-US"/>
          </a:p>
        </p:txBody>
      </p:sp>
      <p:sp>
        <p:nvSpPr>
          <p:cNvPr id="2" name="Title 1"/>
          <p:cNvSpPr>
            <a:spLocks noGrp="1"/>
          </p:cNvSpPr>
          <p:nvPr>
            <p:ph type="title"/>
          </p:nvPr>
        </p:nvSpPr>
        <p:spPr/>
        <p:txBody>
          <a:bodyPr/>
          <a:lstStyle/>
          <a:p>
            <a:r>
              <a:rPr lang="en-US" noProof="0"/>
              <a:t>Control Plane on the Cloud</a:t>
            </a:r>
          </a:p>
        </p:txBody>
      </p:sp>
      <p:sp>
        <p:nvSpPr>
          <p:cNvPr id="14" name="Text Placeholder 24">
            <a:extLst>
              <a:ext uri="{FF2B5EF4-FFF2-40B4-BE49-F238E27FC236}">
                <a16:creationId xmlns:a16="http://schemas.microsoft.com/office/drawing/2014/main" id="{E970B9AC-1F07-D24B-B722-8A5BD4C2151D}"/>
              </a:ext>
            </a:extLst>
          </p:cNvPr>
          <p:cNvSpPr>
            <a:spLocks noGrp="1"/>
          </p:cNvSpPr>
          <p:nvPr>
            <p:ph type="body" sz="quarter" idx="13"/>
          </p:nvPr>
        </p:nvSpPr>
        <p:spPr>
          <a:xfrm>
            <a:off x="469901" y="736688"/>
            <a:ext cx="9163050" cy="757255"/>
          </a:xfrm>
        </p:spPr>
        <p:txBody>
          <a:bodyPr/>
          <a:lstStyle/>
          <a:p>
            <a:r>
              <a:rPr lang="en-US"/>
              <a:t>Additional components when running on a cloud provider.</a:t>
            </a:r>
            <a:endParaRPr lang="en-US" noProof="0"/>
          </a:p>
        </p:txBody>
      </p:sp>
      <p:pic>
        <p:nvPicPr>
          <p:cNvPr id="6" name="Picture 5">
            <a:extLst>
              <a:ext uri="{FF2B5EF4-FFF2-40B4-BE49-F238E27FC236}">
                <a16:creationId xmlns:a16="http://schemas.microsoft.com/office/drawing/2014/main" id="{1C695C16-DB62-B748-A417-F35FFA80DAB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78799" y="1676865"/>
            <a:ext cx="5602445" cy="3269462"/>
          </a:xfrm>
          <a:prstGeom prst="rect">
            <a:avLst/>
          </a:prstGeom>
        </p:spPr>
      </p:pic>
    </p:spTree>
    <p:extLst>
      <p:ext uri="{BB962C8B-B14F-4D97-AF65-F5344CB8AC3E}">
        <p14:creationId xmlns:p14="http://schemas.microsoft.com/office/powerpoint/2010/main" val="2219205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469901" y="1665290"/>
            <a:ext cx="2933699" cy="4633911"/>
          </a:xfrm>
        </p:spPr>
        <p:txBody>
          <a:bodyPr/>
          <a:lstStyle/>
          <a:p>
            <a:r>
              <a:rPr lang="en-US" noProof="0"/>
              <a:t>The Data Plane </a:t>
            </a:r>
            <a:r>
              <a:rPr lang="en-US"/>
              <a:t>maintains running Pods and provides the Kubernetes runtime environment.</a:t>
            </a:r>
          </a:p>
          <a:p>
            <a:r>
              <a:rPr lang="en-US" noProof="0"/>
              <a:t>It is made up of the following </a:t>
            </a:r>
            <a:r>
              <a:rPr lang="en-US"/>
              <a:t>components:</a:t>
            </a:r>
          </a:p>
          <a:p>
            <a:pPr marL="171450" indent="-171450">
              <a:buFont typeface="Arial" panose="020B0604020202020204" pitchFamily="34" charset="0"/>
              <a:buChar char="•"/>
            </a:pPr>
            <a:r>
              <a:rPr lang="en-US" b="1" err="1"/>
              <a:t>Kubelet</a:t>
            </a:r>
            <a:r>
              <a:rPr lang="en-US"/>
              <a:t> – An agent that runs on each Node and makes sure that containers are running in a pod.</a:t>
            </a:r>
          </a:p>
          <a:p>
            <a:pPr marL="171450" indent="-171450">
              <a:buFont typeface="Arial" panose="020B0604020202020204" pitchFamily="34" charset="0"/>
              <a:buChar char="•"/>
            </a:pPr>
            <a:r>
              <a:rPr lang="en-US" b="1" err="1"/>
              <a:t>Kube</a:t>
            </a:r>
            <a:r>
              <a:rPr lang="en-US" b="1"/>
              <a:t>-proxy</a:t>
            </a:r>
            <a:r>
              <a:rPr lang="en-US"/>
              <a:t> – Manages IP translation and routing.</a:t>
            </a:r>
          </a:p>
        </p:txBody>
      </p:sp>
      <p:sp>
        <p:nvSpPr>
          <p:cNvPr id="25" name="Text Placeholder 24"/>
          <p:cNvSpPr>
            <a:spLocks noGrp="1"/>
          </p:cNvSpPr>
          <p:nvPr>
            <p:ph type="body" sz="quarter" idx="13"/>
          </p:nvPr>
        </p:nvSpPr>
        <p:spPr/>
        <p:txBody>
          <a:bodyPr/>
          <a:lstStyle/>
          <a:p>
            <a:r>
              <a:rPr lang="en-US" noProof="0"/>
              <a:t>Runs on all Nodes of any type, responsible for running Pods and providing the Kubernetes environment</a:t>
            </a:r>
          </a:p>
        </p:txBody>
      </p:sp>
      <p:sp>
        <p:nvSpPr>
          <p:cNvPr id="2" name="Title 1"/>
          <p:cNvSpPr>
            <a:spLocks noGrp="1"/>
          </p:cNvSpPr>
          <p:nvPr>
            <p:ph type="title"/>
          </p:nvPr>
        </p:nvSpPr>
        <p:spPr/>
        <p:txBody>
          <a:bodyPr/>
          <a:lstStyle/>
          <a:p>
            <a:r>
              <a:rPr lang="en-US" noProof="0"/>
              <a:t>Data Plane</a:t>
            </a:r>
          </a:p>
        </p:txBody>
      </p:sp>
      <p:pic>
        <p:nvPicPr>
          <p:cNvPr id="4" name="Picture 3">
            <a:extLst>
              <a:ext uri="{FF2B5EF4-FFF2-40B4-BE49-F238E27FC236}">
                <a16:creationId xmlns:a16="http://schemas.microsoft.com/office/drawing/2014/main" id="{3EF41BDB-D767-7645-96D4-4BB5B47C977B}"/>
              </a:ext>
            </a:extLst>
          </p:cNvPr>
          <p:cNvPicPr>
            <a:picLocks noChangeAspect="1"/>
          </p:cNvPicPr>
          <p:nvPr/>
        </p:nvPicPr>
        <p:blipFill>
          <a:blip r:embed="rId3"/>
          <a:stretch>
            <a:fillRect/>
          </a:stretch>
        </p:blipFill>
        <p:spPr>
          <a:xfrm>
            <a:off x="3503833" y="1665290"/>
            <a:ext cx="6361366" cy="4109816"/>
          </a:xfrm>
          <a:prstGeom prst="rect">
            <a:avLst/>
          </a:prstGeom>
        </p:spPr>
      </p:pic>
    </p:spTree>
    <p:extLst>
      <p:ext uri="{BB962C8B-B14F-4D97-AF65-F5344CB8AC3E}">
        <p14:creationId xmlns:p14="http://schemas.microsoft.com/office/powerpoint/2010/main" val="3375914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469901" y="1665290"/>
            <a:ext cx="2933699" cy="4633911"/>
          </a:xfrm>
        </p:spPr>
        <p:txBody>
          <a:bodyPr/>
          <a:lstStyle/>
          <a:p>
            <a:pPr marL="171450" indent="-171450">
              <a:buFont typeface="Arial" panose="020B0604020202020204" pitchFamily="34" charset="0"/>
              <a:buChar char="•"/>
            </a:pPr>
            <a:r>
              <a:rPr lang="en-US" b="1" dirty="0"/>
              <a:t>DNS</a:t>
            </a:r>
            <a:r>
              <a:rPr lang="en-US" dirty="0"/>
              <a:t> – Enables services to lookup other services by Pod name and other identifiers. (</a:t>
            </a:r>
            <a:r>
              <a:rPr lang="en-US" dirty="0" err="1"/>
              <a:t>ie</a:t>
            </a:r>
            <a:r>
              <a:rPr lang="en-US" dirty="0"/>
              <a:t>. </a:t>
            </a:r>
            <a:r>
              <a:rPr lang="en-US" dirty="0" err="1"/>
              <a:t>CoreDNS</a:t>
            </a:r>
            <a:r>
              <a:rPr lang="en-US" dirty="0"/>
              <a:t>)</a:t>
            </a:r>
          </a:p>
          <a:p>
            <a:pPr marL="171450" indent="-171450">
              <a:buFont typeface="Arial" panose="020B0604020202020204" pitchFamily="34" charset="0"/>
              <a:buChar char="•"/>
            </a:pPr>
            <a:r>
              <a:rPr lang="en-US" b="1" dirty="0"/>
              <a:t>Kubernetes Dashboard</a:t>
            </a:r>
            <a:r>
              <a:rPr lang="en-US" dirty="0"/>
              <a:t> – Helps with managing and troubleshooting applications and clusters.</a:t>
            </a:r>
          </a:p>
          <a:p>
            <a:pPr marL="171450" indent="-171450">
              <a:buFont typeface="Arial" panose="020B0604020202020204" pitchFamily="34" charset="0"/>
              <a:buChar char="•"/>
            </a:pPr>
            <a:r>
              <a:rPr lang="en-US" b="1" dirty="0"/>
              <a:t>Container Resource Monitoring </a:t>
            </a:r>
            <a:r>
              <a:rPr lang="en-US" dirty="0"/>
              <a:t>– Provides performance insights into container resource usage and other metrics.</a:t>
            </a:r>
          </a:p>
          <a:p>
            <a:pPr marL="171450" indent="-171450">
              <a:buFont typeface="Arial" panose="020B0604020202020204" pitchFamily="34" charset="0"/>
              <a:buChar char="•"/>
            </a:pPr>
            <a:r>
              <a:rPr lang="en-US" b="1" dirty="0"/>
              <a:t>Cluster-Level Logging </a:t>
            </a:r>
            <a:r>
              <a:rPr lang="en-US" dirty="0"/>
              <a:t>– Provides central location for application and cluster logs.</a:t>
            </a:r>
            <a:r>
              <a:rPr lang="en-US" b="1" dirty="0"/>
              <a:t> </a:t>
            </a:r>
          </a:p>
        </p:txBody>
      </p:sp>
      <p:sp>
        <p:nvSpPr>
          <p:cNvPr id="25" name="Text Placeholder 24"/>
          <p:cNvSpPr>
            <a:spLocks noGrp="1"/>
          </p:cNvSpPr>
          <p:nvPr>
            <p:ph type="body" sz="quarter" idx="13"/>
          </p:nvPr>
        </p:nvSpPr>
        <p:spPr/>
        <p:txBody>
          <a:bodyPr/>
          <a:lstStyle/>
          <a:p>
            <a:r>
              <a:rPr lang="en-US"/>
              <a:t>Addons are pods and services that implement additional cluster features.</a:t>
            </a:r>
            <a:endParaRPr lang="en-US" noProof="0"/>
          </a:p>
        </p:txBody>
      </p:sp>
      <p:sp>
        <p:nvSpPr>
          <p:cNvPr id="2" name="Title 1"/>
          <p:cNvSpPr>
            <a:spLocks noGrp="1"/>
          </p:cNvSpPr>
          <p:nvPr>
            <p:ph type="title"/>
          </p:nvPr>
        </p:nvSpPr>
        <p:spPr/>
        <p:txBody>
          <a:bodyPr/>
          <a:lstStyle/>
          <a:p>
            <a:r>
              <a:rPr lang="en-US" noProof="0"/>
              <a:t>Addon Components</a:t>
            </a:r>
          </a:p>
        </p:txBody>
      </p:sp>
      <p:pic>
        <p:nvPicPr>
          <p:cNvPr id="6" name="Picture 5">
            <a:extLst>
              <a:ext uri="{FF2B5EF4-FFF2-40B4-BE49-F238E27FC236}">
                <a16:creationId xmlns:a16="http://schemas.microsoft.com/office/drawing/2014/main" id="{EB55197E-2D07-FE48-9394-8EC5EB586A90}"/>
              </a:ext>
            </a:extLst>
          </p:cNvPr>
          <p:cNvPicPr>
            <a:picLocks noChangeAspect="1"/>
          </p:cNvPicPr>
          <p:nvPr/>
        </p:nvPicPr>
        <p:blipFill>
          <a:blip r:embed="rId3"/>
          <a:stretch>
            <a:fillRect/>
          </a:stretch>
        </p:blipFill>
        <p:spPr>
          <a:xfrm>
            <a:off x="3503833" y="1665290"/>
            <a:ext cx="6361366" cy="4109816"/>
          </a:xfrm>
          <a:prstGeom prst="rect">
            <a:avLst/>
          </a:prstGeom>
        </p:spPr>
      </p:pic>
    </p:spTree>
    <p:extLst>
      <p:ext uri="{BB962C8B-B14F-4D97-AF65-F5344CB8AC3E}">
        <p14:creationId xmlns:p14="http://schemas.microsoft.com/office/powerpoint/2010/main" val="26162176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475327" y="473843"/>
            <a:ext cx="6117497" cy="422269"/>
          </a:xfrm>
        </p:spPr>
        <p:txBody>
          <a:bodyPr/>
          <a:lstStyle/>
          <a:p>
            <a:r>
              <a:rPr lang="en-US"/>
              <a:t>Kubernetes Architecture Overview</a:t>
            </a:r>
            <a:endParaRPr lang="en-US" b="0"/>
          </a:p>
        </p:txBody>
      </p:sp>
      <p:pic>
        <p:nvPicPr>
          <p:cNvPr id="2" name="Picture 1">
            <a:extLst>
              <a:ext uri="{FF2B5EF4-FFF2-40B4-BE49-F238E27FC236}">
                <a16:creationId xmlns:a16="http://schemas.microsoft.com/office/drawing/2014/main" id="{BB550EA0-05AA-A349-9FEC-CDCD811E815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1271365"/>
            <a:ext cx="9940066" cy="4355291"/>
          </a:xfrm>
          <a:prstGeom prst="rect">
            <a:avLst/>
          </a:prstGeom>
        </p:spPr>
      </p:pic>
    </p:spTree>
    <p:extLst>
      <p:ext uri="{BB962C8B-B14F-4D97-AF65-F5344CB8AC3E}">
        <p14:creationId xmlns:p14="http://schemas.microsoft.com/office/powerpoint/2010/main" val="3257438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a:t>Launching a Cluster</a:t>
            </a:r>
          </a:p>
        </p:txBody>
      </p:sp>
      <p:sp>
        <p:nvSpPr>
          <p:cNvPr id="5" name="Title 4"/>
          <p:cNvSpPr>
            <a:spLocks noGrp="1"/>
          </p:cNvSpPr>
          <p:nvPr>
            <p:ph type="title"/>
          </p:nvPr>
        </p:nvSpPr>
        <p:spPr/>
        <p:txBody>
          <a:bodyPr/>
          <a:lstStyle/>
          <a:p>
            <a:r>
              <a:rPr lang="en-US"/>
              <a:t>Kubernetes Cluster Setup</a:t>
            </a:r>
          </a:p>
        </p:txBody>
      </p:sp>
      <p:sp>
        <p:nvSpPr>
          <p:cNvPr id="9" name="Text Placeholder 5"/>
          <p:cNvSpPr txBox="1">
            <a:spLocks/>
          </p:cNvSpPr>
          <p:nvPr/>
        </p:nvSpPr>
        <p:spPr>
          <a:xfrm>
            <a:off x="469901" y="1493943"/>
            <a:ext cx="4152899" cy="4513157"/>
          </a:xfrm>
          <a:prstGeom prst="rect">
            <a:avLst/>
          </a:prstGeom>
        </p:spPr>
        <p:txBody>
          <a:bodyPr/>
          <a:lstStyle>
            <a:lvl1pPr marL="0" indent="0" algn="l" defTabSz="1219170" rtl="0" eaLnBrk="1" latinLnBrk="0" hangingPunct="1">
              <a:spcBef>
                <a:spcPts val="600"/>
              </a:spcBef>
              <a:spcAft>
                <a:spcPts val="6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dirty="0" smtClean="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lvl="2"/>
            <a:r>
              <a:rPr lang="en-US"/>
              <a:t>We’re going to be using </a:t>
            </a:r>
            <a:r>
              <a:rPr lang="en-US" b="1" err="1"/>
              <a:t>eksctl</a:t>
            </a:r>
            <a:r>
              <a:rPr lang="en-US"/>
              <a:t> created by </a:t>
            </a:r>
            <a:r>
              <a:rPr lang="en-US" b="1" err="1"/>
              <a:t>WeaveWorks</a:t>
            </a:r>
            <a:r>
              <a:rPr lang="en-US"/>
              <a:t> to launch out cluster today, but there are many other tools that we could use instead to launch and configure a self-managed Kubernetes cluster:</a:t>
            </a:r>
          </a:p>
          <a:p>
            <a:pPr lvl="3"/>
            <a:r>
              <a:rPr lang="en-US" b="1" err="1"/>
              <a:t>Minikube</a:t>
            </a:r>
            <a:r>
              <a:rPr lang="en-US"/>
              <a:t> – used to run Kubernetes locally.</a:t>
            </a:r>
          </a:p>
          <a:p>
            <a:pPr lvl="3"/>
            <a:r>
              <a:rPr lang="en-US" b="1"/>
              <a:t>Kops</a:t>
            </a:r>
            <a:r>
              <a:rPr lang="en-US"/>
              <a:t> – helps to create and manage Kubernetes clusters from the command-line on various platforms.</a:t>
            </a:r>
          </a:p>
          <a:p>
            <a:pPr lvl="3"/>
            <a:r>
              <a:rPr lang="en-US" b="1" err="1"/>
              <a:t>Kubeadm</a:t>
            </a:r>
            <a:r>
              <a:rPr lang="en-US"/>
              <a:t> – helps to bootstrap a minimum viable Kubernetes cluster with best practices baked in.</a:t>
            </a:r>
          </a:p>
          <a:p>
            <a:pPr lvl="3"/>
            <a:r>
              <a:rPr lang="en-US" i="1"/>
              <a:t>And many others.</a:t>
            </a:r>
          </a:p>
          <a:p>
            <a:endParaRPr lang="en-US"/>
          </a:p>
        </p:txBody>
      </p:sp>
      <p:pic>
        <p:nvPicPr>
          <p:cNvPr id="6" name="Picture 5">
            <a:extLst>
              <a:ext uri="{FF2B5EF4-FFF2-40B4-BE49-F238E27FC236}">
                <a16:creationId xmlns:a16="http://schemas.microsoft.com/office/drawing/2014/main" id="{67344FE3-9A71-5940-B744-F1632A361FF6}"/>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930114" y="0"/>
            <a:ext cx="5169383" cy="6860945"/>
          </a:xfrm>
          <a:prstGeom prst="rect">
            <a:avLst/>
          </a:prstGeom>
        </p:spPr>
      </p:pic>
    </p:spTree>
    <p:extLst>
      <p:ext uri="{BB962C8B-B14F-4D97-AF65-F5344CB8AC3E}">
        <p14:creationId xmlns:p14="http://schemas.microsoft.com/office/powerpoint/2010/main" val="98159858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1"/>
          </p:nvPr>
        </p:nvPicPr>
        <p:blipFill>
          <a:blip r:embed="rId3" cstate="print">
            <a:extLst>
              <a:ext uri="{28A0092B-C50C-407E-A947-70E740481C1C}">
                <a14:useLocalDpi xmlns:a14="http://schemas.microsoft.com/office/drawing/2010/main"/>
              </a:ext>
            </a:extLst>
          </a:blip>
          <a:stretch>
            <a:fillRect/>
          </a:stretch>
        </p:blipFill>
        <p:spPr>
          <a:xfrm>
            <a:off x="-182880" y="0"/>
            <a:ext cx="10287318" cy="6858212"/>
          </a:xfrm>
        </p:spPr>
      </p:pic>
      <p:sp>
        <p:nvSpPr>
          <p:cNvPr id="4" name="Subtitle 3"/>
          <p:cNvSpPr>
            <a:spLocks noGrp="1"/>
          </p:cNvSpPr>
          <p:nvPr>
            <p:ph type="subTitle" idx="1"/>
          </p:nvPr>
        </p:nvSpPr>
        <p:spPr>
          <a:xfrm>
            <a:off x="406747" y="519339"/>
            <a:ext cx="5260311" cy="1532757"/>
          </a:xfrm>
        </p:spPr>
        <p:txBody>
          <a:bodyPr/>
          <a:lstStyle/>
          <a:p>
            <a:r>
              <a:rPr lang="en-US"/>
              <a:t>Amazon EKS</a:t>
            </a:r>
          </a:p>
        </p:txBody>
      </p:sp>
      <p:sp>
        <p:nvSpPr>
          <p:cNvPr id="25" name="Text Placeholder 5">
            <a:hlinkClick r:id="rId4"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spcAft>
                <a:spcPts val="0"/>
              </a:spcAft>
            </a:pPr>
            <a:r>
              <a:rPr lang="en-US" sz="1100">
                <a:solidFill>
                  <a:srgbClr val="BBBCBC"/>
                </a:solidFill>
              </a:rPr>
              <a:t>Kubernetes Basics</a:t>
            </a:r>
          </a:p>
        </p:txBody>
      </p:sp>
      <p:sp>
        <p:nvSpPr>
          <p:cNvPr id="27"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spcAft>
                <a:spcPts val="0"/>
              </a:spcAft>
            </a:pPr>
            <a:r>
              <a:rPr lang="en-US" sz="1100">
                <a:solidFill>
                  <a:schemeClr val="accent1"/>
                </a:solidFill>
              </a:rPr>
              <a:t>Amazon EKS</a:t>
            </a:r>
          </a:p>
        </p:txBody>
      </p:sp>
      <p:sp>
        <p:nvSpPr>
          <p:cNvPr id="28" name="Text Placeholder 5">
            <a:hlinkClick r:id="rId6" action="ppaction://hlinksldjump"/>
          </p:cNvPr>
          <p:cNvSpPr txBox="1">
            <a:spLocks/>
          </p:cNvSpPr>
          <p:nvPr/>
        </p:nvSpPr>
        <p:spPr>
          <a:xfrm>
            <a:off x="10267316" y="272410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spcAft>
                <a:spcPts val="0"/>
              </a:spcAft>
            </a:pPr>
            <a:r>
              <a:rPr lang="en-US" sz="1100">
                <a:solidFill>
                  <a:srgbClr val="BBBCBC"/>
                </a:solidFill>
              </a:rPr>
              <a:t>Hands-On Activities</a:t>
            </a:r>
          </a:p>
        </p:txBody>
      </p:sp>
      <p:sp>
        <p:nvSpPr>
          <p:cNvPr id="10" name="Text Placeholder 5">
            <a:hlinkClick r:id="rId4" action="ppaction://hlinksldjump"/>
            <a:extLst>
              <a:ext uri="{FF2B5EF4-FFF2-40B4-BE49-F238E27FC236}">
                <a16:creationId xmlns:a16="http://schemas.microsoft.com/office/drawing/2014/main" id="{7EE86F59-56CD-5345-9BBE-AE861573AD8C}"/>
              </a:ext>
            </a:extLst>
          </p:cNvPr>
          <p:cNvSpPr txBox="1">
            <a:spLocks/>
          </p:cNvSpPr>
          <p:nvPr/>
        </p:nvSpPr>
        <p:spPr>
          <a:xfrm>
            <a:off x="10267315" y="2050821"/>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spcAft>
                <a:spcPts val="0"/>
              </a:spcAft>
            </a:pPr>
            <a:r>
              <a:rPr lang="en-US" sz="1100">
                <a:solidFill>
                  <a:srgbClr val="BBBCBC"/>
                </a:solidFill>
              </a:rPr>
              <a:t>Kubernetes Architecture</a:t>
            </a:r>
          </a:p>
        </p:txBody>
      </p:sp>
    </p:spTree>
    <p:extLst>
      <p:ext uri="{BB962C8B-B14F-4D97-AF65-F5344CB8AC3E}">
        <p14:creationId xmlns:p14="http://schemas.microsoft.com/office/powerpoint/2010/main" val="2540860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469901" y="1665290"/>
            <a:ext cx="2933699" cy="4633911"/>
          </a:xfrm>
        </p:spPr>
        <p:txBody>
          <a:bodyPr/>
          <a:lstStyle/>
          <a:p>
            <a:r>
              <a:rPr lang="en-US"/>
              <a:t>Amazon EKS provides a managed control-plane which is:</a:t>
            </a:r>
          </a:p>
          <a:p>
            <a:pPr marL="171450" indent="-171450">
              <a:buFont typeface="Arial" panose="020B0604020202020204" pitchFamily="34" charset="0"/>
              <a:buChar char="•"/>
            </a:pPr>
            <a:r>
              <a:rPr lang="en-US"/>
              <a:t>Highly available with Master nodes spread across multiple Availability Zones.</a:t>
            </a:r>
          </a:p>
          <a:p>
            <a:pPr marL="171450" indent="-171450">
              <a:buFont typeface="Arial" panose="020B0604020202020204" pitchFamily="34" charset="0"/>
              <a:buChar char="•"/>
            </a:pPr>
            <a:r>
              <a:rPr lang="en-US"/>
              <a:t>Able to automatically detect and replace unhealthy Master nodes</a:t>
            </a:r>
          </a:p>
          <a:p>
            <a:pPr marL="171450" indent="-171450">
              <a:buFont typeface="Arial" panose="020B0604020202020204" pitchFamily="34" charset="0"/>
              <a:buChar char="•"/>
            </a:pPr>
            <a:r>
              <a:rPr lang="en-US"/>
              <a:t>Simplify upgrades and patching with on-demand managed updates</a:t>
            </a:r>
          </a:p>
          <a:p>
            <a:pPr marL="171450" indent="-171450">
              <a:buFont typeface="Arial" panose="020B0604020202020204" pitchFamily="34" charset="0"/>
              <a:buChar char="•"/>
            </a:pPr>
            <a:r>
              <a:rPr lang="en-US"/>
              <a:t>Secure by default providing encrypted communication channels between Master and Worker nodes</a:t>
            </a:r>
          </a:p>
        </p:txBody>
      </p:sp>
      <p:sp>
        <p:nvSpPr>
          <p:cNvPr id="25" name="Text Placeholder 24"/>
          <p:cNvSpPr>
            <a:spLocks noGrp="1"/>
          </p:cNvSpPr>
          <p:nvPr>
            <p:ph type="body" sz="quarter" idx="13"/>
          </p:nvPr>
        </p:nvSpPr>
        <p:spPr/>
        <p:txBody>
          <a:bodyPr/>
          <a:lstStyle/>
          <a:p>
            <a:r>
              <a:rPr lang="en-US"/>
              <a:t>A managed control-plane.</a:t>
            </a:r>
            <a:endParaRPr lang="en-US" noProof="0"/>
          </a:p>
        </p:txBody>
      </p:sp>
      <p:sp>
        <p:nvSpPr>
          <p:cNvPr id="2" name="Title 1"/>
          <p:cNvSpPr>
            <a:spLocks noGrp="1"/>
          </p:cNvSpPr>
          <p:nvPr>
            <p:ph type="title"/>
          </p:nvPr>
        </p:nvSpPr>
        <p:spPr/>
        <p:txBody>
          <a:bodyPr/>
          <a:lstStyle/>
          <a:p>
            <a:r>
              <a:rPr lang="en-US" noProof="0"/>
              <a:t>What is Amazon EKS?</a:t>
            </a:r>
          </a:p>
        </p:txBody>
      </p:sp>
      <p:pic>
        <p:nvPicPr>
          <p:cNvPr id="4" name="Picture 3">
            <a:extLst>
              <a:ext uri="{FF2B5EF4-FFF2-40B4-BE49-F238E27FC236}">
                <a16:creationId xmlns:a16="http://schemas.microsoft.com/office/drawing/2014/main" id="{C379F39C-50BC-5243-B56A-E2354CCFB1B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87180" y="778306"/>
            <a:ext cx="1730418" cy="865209"/>
          </a:xfrm>
          <a:prstGeom prst="rect">
            <a:avLst/>
          </a:prstGeom>
        </p:spPr>
      </p:pic>
      <p:pic>
        <p:nvPicPr>
          <p:cNvPr id="10" name="Picture 9">
            <a:extLst>
              <a:ext uri="{FF2B5EF4-FFF2-40B4-BE49-F238E27FC236}">
                <a16:creationId xmlns:a16="http://schemas.microsoft.com/office/drawing/2014/main" id="{F2DE8819-E379-CA44-9C47-08CAE9DBB2D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738836" y="2414463"/>
            <a:ext cx="848270" cy="480275"/>
          </a:xfrm>
          <a:prstGeom prst="rect">
            <a:avLst/>
          </a:prstGeom>
        </p:spPr>
      </p:pic>
      <p:pic>
        <p:nvPicPr>
          <p:cNvPr id="9" name="Picture 8">
            <a:extLst>
              <a:ext uri="{FF2B5EF4-FFF2-40B4-BE49-F238E27FC236}">
                <a16:creationId xmlns:a16="http://schemas.microsoft.com/office/drawing/2014/main" id="{A0D73573-EE80-BA4E-A9B1-FAA25FC8D8B5}"/>
              </a:ext>
            </a:extLst>
          </p:cNvPr>
          <p:cNvPicPr>
            <a:picLocks noChangeAspect="1"/>
          </p:cNvPicPr>
          <p:nvPr/>
        </p:nvPicPr>
        <p:blipFill>
          <a:blip r:embed="rId5"/>
          <a:stretch>
            <a:fillRect/>
          </a:stretch>
        </p:blipFill>
        <p:spPr>
          <a:xfrm>
            <a:off x="8709823" y="2345908"/>
            <a:ext cx="931537" cy="931537"/>
          </a:xfrm>
          <a:prstGeom prst="rect">
            <a:avLst/>
          </a:prstGeom>
        </p:spPr>
      </p:pic>
      <p:pic>
        <p:nvPicPr>
          <p:cNvPr id="11" name="Picture 10">
            <a:extLst>
              <a:ext uri="{FF2B5EF4-FFF2-40B4-BE49-F238E27FC236}">
                <a16:creationId xmlns:a16="http://schemas.microsoft.com/office/drawing/2014/main" id="{29099B2B-5E2F-3742-AA2B-63D89D4F6673}"/>
              </a:ext>
            </a:extLst>
          </p:cNvPr>
          <p:cNvPicPr>
            <a:picLocks noChangeAspect="1"/>
          </p:cNvPicPr>
          <p:nvPr/>
        </p:nvPicPr>
        <p:blipFill>
          <a:blip r:embed="rId6"/>
          <a:stretch>
            <a:fillRect/>
          </a:stretch>
        </p:blipFill>
        <p:spPr>
          <a:xfrm>
            <a:off x="5167889" y="2250843"/>
            <a:ext cx="1258590" cy="1258590"/>
          </a:xfrm>
          <a:prstGeom prst="rect">
            <a:avLst/>
          </a:prstGeom>
        </p:spPr>
      </p:pic>
      <p:pic>
        <p:nvPicPr>
          <p:cNvPr id="13" name="Picture 12">
            <a:extLst>
              <a:ext uri="{FF2B5EF4-FFF2-40B4-BE49-F238E27FC236}">
                <a16:creationId xmlns:a16="http://schemas.microsoft.com/office/drawing/2014/main" id="{C59AE2F2-CF8A-B04A-B176-C59FD38C5E82}"/>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3671734" y="2756720"/>
            <a:ext cx="1172718" cy="480275"/>
          </a:xfrm>
          <a:prstGeom prst="rect">
            <a:avLst/>
          </a:prstGeom>
        </p:spPr>
      </p:pic>
      <p:pic>
        <p:nvPicPr>
          <p:cNvPr id="14" name="Picture 13">
            <a:extLst>
              <a:ext uri="{FF2B5EF4-FFF2-40B4-BE49-F238E27FC236}">
                <a16:creationId xmlns:a16="http://schemas.microsoft.com/office/drawing/2014/main" id="{BEDF1DB7-8739-6C4A-9054-B6249A690113}"/>
              </a:ext>
            </a:extLst>
          </p:cNvPr>
          <p:cNvPicPr>
            <a:picLocks noChangeAspect="1"/>
          </p:cNvPicPr>
          <p:nvPr/>
        </p:nvPicPr>
        <p:blipFill>
          <a:blip r:embed="rId6"/>
          <a:stretch>
            <a:fillRect/>
          </a:stretch>
        </p:blipFill>
        <p:spPr>
          <a:xfrm>
            <a:off x="6938856" y="2226251"/>
            <a:ext cx="1258590" cy="1258590"/>
          </a:xfrm>
          <a:prstGeom prst="rect">
            <a:avLst/>
          </a:prstGeom>
        </p:spPr>
      </p:pic>
      <p:sp>
        <p:nvSpPr>
          <p:cNvPr id="16" name="Right Brace 15">
            <a:extLst>
              <a:ext uri="{FF2B5EF4-FFF2-40B4-BE49-F238E27FC236}">
                <a16:creationId xmlns:a16="http://schemas.microsoft.com/office/drawing/2014/main" id="{78CA066B-55A5-0F41-86B5-E984AF028691}"/>
              </a:ext>
            </a:extLst>
          </p:cNvPr>
          <p:cNvSpPr/>
          <p:nvPr/>
        </p:nvSpPr>
        <p:spPr>
          <a:xfrm rot="16200000">
            <a:off x="4466513" y="1042400"/>
            <a:ext cx="974854" cy="1659986"/>
          </a:xfrm>
          <a:prstGeom prst="rightBrace">
            <a:avLst/>
          </a:prstGeom>
          <a:ln>
            <a:solidFill>
              <a:srgbClr val="FF9300"/>
            </a:solidFill>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2D4DB97E-BF5B-DC4E-A25F-54C680456F02}"/>
              </a:ext>
            </a:extLst>
          </p:cNvPr>
          <p:cNvSpPr txBox="1"/>
          <p:nvPr/>
        </p:nvSpPr>
        <p:spPr>
          <a:xfrm>
            <a:off x="4677582" y="1029171"/>
            <a:ext cx="552715" cy="369332"/>
          </a:xfrm>
          <a:prstGeom prst="rect">
            <a:avLst/>
          </a:prstGeom>
          <a:noFill/>
        </p:spPr>
        <p:txBody>
          <a:bodyPr wrap="none" lIns="0" tIns="0" rIns="0" bIns="0" rtlCol="0">
            <a:spAutoFit/>
          </a:bodyPr>
          <a:lstStyle/>
          <a:p>
            <a:pPr>
              <a:spcBef>
                <a:spcPts val="600"/>
              </a:spcBef>
              <a:buSzPct val="100000"/>
            </a:pPr>
            <a:r>
              <a:rPr lang="en-US">
                <a:solidFill>
                  <a:srgbClr val="313131"/>
                </a:solidFill>
              </a:rPr>
              <a:t>You</a:t>
            </a:r>
          </a:p>
        </p:txBody>
      </p:sp>
      <p:sp>
        <p:nvSpPr>
          <p:cNvPr id="19" name="Right Brace 18">
            <a:extLst>
              <a:ext uri="{FF2B5EF4-FFF2-40B4-BE49-F238E27FC236}">
                <a16:creationId xmlns:a16="http://schemas.microsoft.com/office/drawing/2014/main" id="{51AB430D-F790-B74D-B2C1-A42EE707DD43}"/>
              </a:ext>
            </a:extLst>
          </p:cNvPr>
          <p:cNvSpPr/>
          <p:nvPr/>
        </p:nvSpPr>
        <p:spPr>
          <a:xfrm rot="16200000">
            <a:off x="7858172" y="1007525"/>
            <a:ext cx="974854" cy="1659986"/>
          </a:xfrm>
          <a:prstGeom prst="rightBrace">
            <a:avLst/>
          </a:prstGeom>
          <a:ln>
            <a:solidFill>
              <a:srgbClr val="FF9300"/>
            </a:solidFill>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5BFFFFCD-FAB5-5542-A4A2-E260AC175DE3}"/>
              </a:ext>
            </a:extLst>
          </p:cNvPr>
          <p:cNvSpPr txBox="1"/>
          <p:nvPr/>
        </p:nvSpPr>
        <p:spPr>
          <a:xfrm>
            <a:off x="5471347" y="3418350"/>
            <a:ext cx="625171" cy="553998"/>
          </a:xfrm>
          <a:prstGeom prst="rect">
            <a:avLst/>
          </a:prstGeom>
          <a:noFill/>
        </p:spPr>
        <p:txBody>
          <a:bodyPr wrap="none" lIns="0" tIns="0" rIns="0" bIns="0" rtlCol="0">
            <a:spAutoFit/>
          </a:bodyPr>
          <a:lstStyle/>
          <a:p>
            <a:pPr algn="ctr">
              <a:spcBef>
                <a:spcPts val="600"/>
              </a:spcBef>
              <a:buSzPct val="100000"/>
            </a:pPr>
            <a:r>
              <a:rPr lang="en-US" sz="1800">
                <a:solidFill>
                  <a:srgbClr val="313131"/>
                </a:solidFill>
              </a:rPr>
              <a:t>Data</a:t>
            </a:r>
            <a:br>
              <a:rPr lang="en-US" sz="1800">
                <a:solidFill>
                  <a:srgbClr val="313131"/>
                </a:solidFill>
              </a:rPr>
            </a:br>
            <a:r>
              <a:rPr lang="en-US" sz="1800">
                <a:solidFill>
                  <a:srgbClr val="313131"/>
                </a:solidFill>
              </a:rPr>
              <a:t>Plane</a:t>
            </a:r>
          </a:p>
        </p:txBody>
      </p:sp>
      <p:sp>
        <p:nvSpPr>
          <p:cNvPr id="21" name="TextBox 20">
            <a:extLst>
              <a:ext uri="{FF2B5EF4-FFF2-40B4-BE49-F238E27FC236}">
                <a16:creationId xmlns:a16="http://schemas.microsoft.com/office/drawing/2014/main" id="{938BCEF4-DAD0-2148-8E04-E2087B24271F}"/>
              </a:ext>
            </a:extLst>
          </p:cNvPr>
          <p:cNvSpPr txBox="1"/>
          <p:nvPr/>
        </p:nvSpPr>
        <p:spPr>
          <a:xfrm>
            <a:off x="7156531" y="3428247"/>
            <a:ext cx="839974" cy="553998"/>
          </a:xfrm>
          <a:prstGeom prst="rect">
            <a:avLst/>
          </a:prstGeom>
          <a:noFill/>
        </p:spPr>
        <p:txBody>
          <a:bodyPr wrap="none" lIns="0" tIns="0" rIns="0" bIns="0" rtlCol="0">
            <a:spAutoFit/>
          </a:bodyPr>
          <a:lstStyle/>
          <a:p>
            <a:pPr algn="ctr">
              <a:spcBef>
                <a:spcPts val="600"/>
              </a:spcBef>
              <a:buSzPct val="100000"/>
            </a:pPr>
            <a:r>
              <a:rPr lang="en-US" sz="1800">
                <a:solidFill>
                  <a:srgbClr val="313131"/>
                </a:solidFill>
              </a:rPr>
              <a:t>Control</a:t>
            </a:r>
            <a:br>
              <a:rPr lang="en-US" sz="1800">
                <a:solidFill>
                  <a:srgbClr val="313131"/>
                </a:solidFill>
              </a:rPr>
            </a:br>
            <a:r>
              <a:rPr lang="en-US" sz="1800">
                <a:solidFill>
                  <a:srgbClr val="313131"/>
                </a:solidFill>
              </a:rPr>
              <a:t>Plane</a:t>
            </a:r>
          </a:p>
        </p:txBody>
      </p:sp>
      <p:pic>
        <p:nvPicPr>
          <p:cNvPr id="20" name="Picture 19">
            <a:extLst>
              <a:ext uri="{FF2B5EF4-FFF2-40B4-BE49-F238E27FC236}">
                <a16:creationId xmlns:a16="http://schemas.microsoft.com/office/drawing/2014/main" id="{BEFA81E2-7241-2543-B84B-3351F3EC907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629578" y="3318940"/>
            <a:ext cx="1092025" cy="576347"/>
          </a:xfrm>
          <a:prstGeom prst="rect">
            <a:avLst/>
          </a:prstGeom>
        </p:spPr>
      </p:pic>
    </p:spTree>
    <p:extLst>
      <p:ext uri="{BB962C8B-B14F-4D97-AF65-F5344CB8AC3E}">
        <p14:creationId xmlns:p14="http://schemas.microsoft.com/office/powerpoint/2010/main" val="3956645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13"/>
          </p:nvPr>
        </p:nvSpPr>
        <p:spPr/>
        <p:txBody>
          <a:bodyPr/>
          <a:lstStyle/>
          <a:p>
            <a:r>
              <a:rPr lang="en-US"/>
              <a:t>Feature Comparison</a:t>
            </a:r>
            <a:endParaRPr lang="en-US" noProof="0"/>
          </a:p>
        </p:txBody>
      </p:sp>
      <p:sp>
        <p:nvSpPr>
          <p:cNvPr id="2" name="Title 1"/>
          <p:cNvSpPr>
            <a:spLocks noGrp="1"/>
          </p:cNvSpPr>
          <p:nvPr>
            <p:ph type="title"/>
          </p:nvPr>
        </p:nvSpPr>
        <p:spPr/>
        <p:txBody>
          <a:bodyPr/>
          <a:lstStyle/>
          <a:p>
            <a:r>
              <a:rPr lang="en-US" noProof="0"/>
              <a:t>A Look at Managed Kubernetes Providers</a:t>
            </a:r>
          </a:p>
        </p:txBody>
      </p:sp>
      <p:graphicFrame>
        <p:nvGraphicFramePr>
          <p:cNvPr id="5" name="Table 4">
            <a:extLst>
              <a:ext uri="{FF2B5EF4-FFF2-40B4-BE49-F238E27FC236}">
                <a16:creationId xmlns:a16="http://schemas.microsoft.com/office/drawing/2014/main" id="{4FF5E21A-80EC-6241-92B8-A14FB1FB1308}"/>
              </a:ext>
            </a:extLst>
          </p:cNvPr>
          <p:cNvGraphicFramePr>
            <a:graphicFrameLocks noGrp="1"/>
          </p:cNvGraphicFramePr>
          <p:nvPr>
            <p:extLst>
              <p:ext uri="{D42A27DB-BD31-4B8C-83A1-F6EECF244321}">
                <p14:modId xmlns:p14="http://schemas.microsoft.com/office/powerpoint/2010/main" val="1897357447"/>
              </p:ext>
            </p:extLst>
          </p:nvPr>
        </p:nvGraphicFramePr>
        <p:xfrm>
          <a:off x="469901" y="999366"/>
          <a:ext cx="9298044" cy="4890446"/>
        </p:xfrm>
        <a:graphic>
          <a:graphicData uri="http://schemas.openxmlformats.org/drawingml/2006/table">
            <a:tbl>
              <a:tblPr firstRow="1" bandRow="1">
                <a:tableStyleId>{073A0DAA-6AF3-43AB-8588-CEC1D06C72B9}</a:tableStyleId>
              </a:tblPr>
              <a:tblGrid>
                <a:gridCol w="2324511">
                  <a:extLst>
                    <a:ext uri="{9D8B030D-6E8A-4147-A177-3AD203B41FA5}">
                      <a16:colId xmlns:a16="http://schemas.microsoft.com/office/drawing/2014/main" val="2008760714"/>
                    </a:ext>
                  </a:extLst>
                </a:gridCol>
                <a:gridCol w="2324511">
                  <a:extLst>
                    <a:ext uri="{9D8B030D-6E8A-4147-A177-3AD203B41FA5}">
                      <a16:colId xmlns:a16="http://schemas.microsoft.com/office/drawing/2014/main" val="3721192229"/>
                    </a:ext>
                  </a:extLst>
                </a:gridCol>
                <a:gridCol w="2324511">
                  <a:extLst>
                    <a:ext uri="{9D8B030D-6E8A-4147-A177-3AD203B41FA5}">
                      <a16:colId xmlns:a16="http://schemas.microsoft.com/office/drawing/2014/main" val="1120979867"/>
                    </a:ext>
                  </a:extLst>
                </a:gridCol>
                <a:gridCol w="2324511">
                  <a:extLst>
                    <a:ext uri="{9D8B030D-6E8A-4147-A177-3AD203B41FA5}">
                      <a16:colId xmlns:a16="http://schemas.microsoft.com/office/drawing/2014/main" val="1172295895"/>
                    </a:ext>
                  </a:extLst>
                </a:gridCol>
              </a:tblGrid>
              <a:tr h="842865">
                <a:tc>
                  <a:txBody>
                    <a:bodyPr/>
                    <a:lstStyle/>
                    <a:p>
                      <a:r>
                        <a:rPr lang="en-US" dirty="0">
                          <a:solidFill>
                            <a:schemeClr val="tx1"/>
                          </a:solidFill>
                        </a:rPr>
                        <a:t>Feature</a:t>
                      </a:r>
                    </a:p>
                  </a:txBody>
                  <a:tcPr anchor="ctr" anchorCtr="1">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extLst>
                  <a:ext uri="{0D108BD9-81ED-4DB2-BD59-A6C34878D82A}">
                    <a16:rowId xmlns:a16="http://schemas.microsoft.com/office/drawing/2014/main" val="944897814"/>
                  </a:ext>
                </a:extLst>
              </a:tr>
              <a:tr h="0">
                <a:tc>
                  <a:txBody>
                    <a:bodyPr/>
                    <a:lstStyle/>
                    <a:p>
                      <a:r>
                        <a:rPr lang="en-US" sz="1800" b="1" dirty="0"/>
                        <a:t>Regions Supported</a:t>
                      </a:r>
                    </a:p>
                  </a:txBody>
                  <a:tcPr anchor="ctr"/>
                </a:tc>
                <a:tc>
                  <a:txBody>
                    <a:bodyPr/>
                    <a:lstStyle/>
                    <a:p>
                      <a:r>
                        <a:rPr lang="en-US" sz="1600" dirty="0"/>
                        <a:t>Select Regions Worldwide (No GovCloud)</a:t>
                      </a:r>
                    </a:p>
                  </a:txBody>
                  <a:tcPr anchor="ctr"/>
                </a:tc>
                <a:tc>
                  <a:txBody>
                    <a:bodyPr/>
                    <a:lstStyle/>
                    <a:p>
                      <a:r>
                        <a:rPr lang="en-US" sz="1600"/>
                        <a:t>Worldwide</a:t>
                      </a:r>
                    </a:p>
                  </a:txBody>
                  <a:tcPr anchor="ctr"/>
                </a:tc>
                <a:tc>
                  <a:txBody>
                    <a:bodyPr/>
                    <a:lstStyle/>
                    <a:p>
                      <a:r>
                        <a:rPr lang="en-US" sz="1600" dirty="0"/>
                        <a:t>Worldwide</a:t>
                      </a:r>
                    </a:p>
                  </a:txBody>
                  <a:tcPr anchor="ctr"/>
                </a:tc>
                <a:extLst>
                  <a:ext uri="{0D108BD9-81ED-4DB2-BD59-A6C34878D82A}">
                    <a16:rowId xmlns:a16="http://schemas.microsoft.com/office/drawing/2014/main" val="3141263287"/>
                  </a:ext>
                </a:extLst>
              </a:tr>
              <a:tr h="664301">
                <a:tc>
                  <a:txBody>
                    <a:bodyPr/>
                    <a:lstStyle/>
                    <a:p>
                      <a:r>
                        <a:rPr lang="en-US" sz="1800" b="1" dirty="0"/>
                        <a:t>Managed Control Plane?</a:t>
                      </a:r>
                    </a:p>
                  </a:txBody>
                  <a:tcPr anchor="ctr"/>
                </a:tc>
                <a:tc>
                  <a:txBody>
                    <a:bodyPr/>
                    <a:lstStyle/>
                    <a:p>
                      <a:pPr algn="l"/>
                      <a:r>
                        <a:rPr lang="en-US" sz="3600" dirty="0">
                          <a:solidFill>
                            <a:srgbClr val="3C8A2E"/>
                          </a:solidFill>
                        </a:rPr>
                        <a:t>√</a:t>
                      </a:r>
                    </a:p>
                  </a:txBody>
                  <a:tcPr anchor="ctr" anchorCtr="1"/>
                </a:tc>
                <a:tc>
                  <a:txBody>
                    <a:bodyPr/>
                    <a:lstStyle/>
                    <a:p>
                      <a:r>
                        <a:rPr lang="en-US" sz="3600" dirty="0">
                          <a:solidFill>
                            <a:srgbClr val="3C8A2E"/>
                          </a:solidFill>
                        </a:rPr>
                        <a:t>√</a:t>
                      </a:r>
                      <a:endParaRPr lang="en-US" sz="3600" dirty="0"/>
                    </a:p>
                  </a:txBody>
                  <a:tcPr anchor="ctr" anchorCtr="1"/>
                </a:tc>
                <a:tc>
                  <a:txBody>
                    <a:bodyPr/>
                    <a:lstStyle/>
                    <a:p>
                      <a:r>
                        <a:rPr lang="en-US" sz="3600" dirty="0">
                          <a:solidFill>
                            <a:srgbClr val="3C8A2E"/>
                          </a:solidFill>
                        </a:rPr>
                        <a:t>√</a:t>
                      </a:r>
                      <a:endParaRPr lang="en-US" sz="3600" dirty="0"/>
                    </a:p>
                  </a:txBody>
                  <a:tcPr anchor="ctr" anchorCtr="1"/>
                </a:tc>
                <a:extLst>
                  <a:ext uri="{0D108BD9-81ED-4DB2-BD59-A6C34878D82A}">
                    <a16:rowId xmlns:a16="http://schemas.microsoft.com/office/drawing/2014/main" val="2182659011"/>
                  </a:ext>
                </a:extLst>
              </a:tr>
              <a:tr h="634701">
                <a:tc>
                  <a:txBody>
                    <a:bodyPr/>
                    <a:lstStyle/>
                    <a:p>
                      <a:r>
                        <a:rPr lang="en-US" sz="1800" b="1" dirty="0"/>
                        <a:t>Control Plane HA?</a:t>
                      </a:r>
                    </a:p>
                  </a:txBody>
                  <a:tcPr anchor="ctr"/>
                </a:tc>
                <a:tc>
                  <a:txBody>
                    <a:bodyPr/>
                    <a:lstStyle/>
                    <a:p>
                      <a:r>
                        <a:rPr lang="en-US" sz="3600" dirty="0">
                          <a:solidFill>
                            <a:srgbClr val="3C8A2E"/>
                          </a:solidFill>
                        </a:rPr>
                        <a:t>√</a:t>
                      </a:r>
                      <a:endParaRPr lang="en-US" sz="3600" dirty="0"/>
                    </a:p>
                  </a:txBody>
                  <a:tcPr anchor="ctr" anchorCtr="1"/>
                </a:tc>
                <a:tc>
                  <a:txBody>
                    <a:bodyPr/>
                    <a:lstStyle/>
                    <a:p>
                      <a:r>
                        <a:rPr lang="en-US" sz="3600" dirty="0">
                          <a:solidFill>
                            <a:srgbClr val="3C8A2E"/>
                          </a:solidFill>
                        </a:rPr>
                        <a:t>√</a:t>
                      </a:r>
                      <a:endParaRPr lang="en-US" sz="3600" dirty="0"/>
                    </a:p>
                  </a:txBody>
                  <a:tcPr anchor="ctr" anchorCtr="1"/>
                </a:tc>
                <a:tc>
                  <a:txBody>
                    <a:bodyPr/>
                    <a:lstStyle/>
                    <a:p>
                      <a:r>
                        <a:rPr lang="en-US" sz="3600" dirty="0">
                          <a:solidFill>
                            <a:srgbClr val="DA291C"/>
                          </a:solidFill>
                        </a:rPr>
                        <a:t>X</a:t>
                      </a:r>
                    </a:p>
                  </a:txBody>
                  <a:tcPr anchor="ctr" anchorCtr="1"/>
                </a:tc>
                <a:extLst>
                  <a:ext uri="{0D108BD9-81ED-4DB2-BD59-A6C34878D82A}">
                    <a16:rowId xmlns:a16="http://schemas.microsoft.com/office/drawing/2014/main" val="3670039845"/>
                  </a:ext>
                </a:extLst>
              </a:tr>
              <a:tr h="446442">
                <a:tc>
                  <a:txBody>
                    <a:bodyPr/>
                    <a:lstStyle/>
                    <a:p>
                      <a:r>
                        <a:rPr lang="en-US" sz="1800" b="1" dirty="0"/>
                        <a:t>Cluster Creation Time</a:t>
                      </a:r>
                    </a:p>
                  </a:txBody>
                  <a:tcPr anchor="ctr"/>
                </a:tc>
                <a:tc>
                  <a:txBody>
                    <a:bodyPr/>
                    <a:lstStyle/>
                    <a:p>
                      <a:r>
                        <a:rPr lang="en-US" sz="1800" dirty="0"/>
                        <a:t>15-20 mins</a:t>
                      </a:r>
                    </a:p>
                  </a:txBody>
                  <a:tcPr anchor="ctr" anchorCtr="1"/>
                </a:tc>
                <a:tc>
                  <a:txBody>
                    <a:bodyPr/>
                    <a:lstStyle/>
                    <a:p>
                      <a:r>
                        <a:rPr lang="en-US" sz="1800" dirty="0">
                          <a:solidFill>
                            <a:schemeClr val="tx1"/>
                          </a:solidFill>
                        </a:rPr>
                        <a:t>~3 mins</a:t>
                      </a:r>
                    </a:p>
                  </a:txBody>
                  <a:tcPr anchor="ctr" anchorCtr="1"/>
                </a:tc>
                <a:tc>
                  <a:txBody>
                    <a:bodyPr/>
                    <a:lstStyle/>
                    <a:p>
                      <a:r>
                        <a:rPr lang="en-US" sz="1800" dirty="0"/>
                        <a:t>20 mins</a:t>
                      </a:r>
                    </a:p>
                  </a:txBody>
                  <a:tcPr anchor="ctr" anchorCtr="1"/>
                </a:tc>
                <a:extLst>
                  <a:ext uri="{0D108BD9-81ED-4DB2-BD59-A6C34878D82A}">
                    <a16:rowId xmlns:a16="http://schemas.microsoft.com/office/drawing/2014/main" val="3612836857"/>
                  </a:ext>
                </a:extLst>
              </a:tr>
              <a:tr h="376517">
                <a:tc>
                  <a:txBody>
                    <a:bodyPr/>
                    <a:lstStyle/>
                    <a:p>
                      <a:r>
                        <a:rPr lang="en-US" sz="1800" b="1" dirty="0"/>
                        <a:t>Managed Worker Nodes?</a:t>
                      </a: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3600" dirty="0">
                          <a:solidFill>
                            <a:srgbClr val="DA291C"/>
                          </a:solidFill>
                        </a:rPr>
                        <a:t>X</a:t>
                      </a:r>
                    </a:p>
                  </a:txBody>
                  <a:tcPr anchor="ctr" anchorCtr="1"/>
                </a:tc>
                <a:tc>
                  <a:txBody>
                    <a:bodyPr/>
                    <a:lstStyle/>
                    <a:p>
                      <a:r>
                        <a:rPr lang="en-US" sz="3600" dirty="0">
                          <a:solidFill>
                            <a:srgbClr val="3C8A2E"/>
                          </a:solidFill>
                        </a:rPr>
                        <a:t>√</a:t>
                      </a:r>
                      <a:endParaRPr lang="en-US" sz="3600" dirty="0"/>
                    </a:p>
                  </a:txBody>
                  <a:tcPr anchor="ctr" anchorCtr="1"/>
                </a:tc>
                <a:tc>
                  <a:txBody>
                    <a:bodyPr/>
                    <a:lstStyle/>
                    <a:p>
                      <a:r>
                        <a:rPr lang="en-US" sz="3600" dirty="0">
                          <a:solidFill>
                            <a:srgbClr val="3C8A2E"/>
                          </a:solidFill>
                        </a:rPr>
                        <a:t>√</a:t>
                      </a:r>
                      <a:endParaRPr lang="en-US" sz="3600" dirty="0"/>
                    </a:p>
                  </a:txBody>
                  <a:tcPr anchor="ctr" anchorCtr="1"/>
                </a:tc>
                <a:extLst>
                  <a:ext uri="{0D108BD9-81ED-4DB2-BD59-A6C34878D82A}">
                    <a16:rowId xmlns:a16="http://schemas.microsoft.com/office/drawing/2014/main" val="1915781417"/>
                  </a:ext>
                </a:extLst>
              </a:tr>
              <a:tr h="0">
                <a:tc>
                  <a:txBody>
                    <a:bodyPr/>
                    <a:lstStyle/>
                    <a:p>
                      <a:r>
                        <a:rPr lang="en-US" sz="1800" b="1" dirty="0"/>
                        <a:t>Worker Node HA?</a:t>
                      </a: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3600" dirty="0">
                          <a:solidFill>
                            <a:srgbClr val="3C8A2E"/>
                          </a:solidFill>
                        </a:rPr>
                        <a:t>√</a:t>
                      </a:r>
                      <a:endParaRPr lang="en-US" sz="3600" dirty="0">
                        <a:solidFill>
                          <a:srgbClr val="DA291C"/>
                        </a:solidFill>
                      </a:endParaRPr>
                    </a:p>
                  </a:txBody>
                  <a:tcPr anchor="ctr" anchorCtr="1"/>
                </a:tc>
                <a:tc>
                  <a:txBody>
                    <a:bodyPr/>
                    <a:lstStyle/>
                    <a:p>
                      <a:r>
                        <a:rPr lang="en-US" sz="3600" dirty="0">
                          <a:solidFill>
                            <a:srgbClr val="3C8A2E"/>
                          </a:solidFill>
                        </a:rPr>
                        <a:t>√</a:t>
                      </a:r>
                      <a:endParaRPr lang="en-US" sz="3600" dirty="0"/>
                    </a:p>
                  </a:txBody>
                  <a:tcPr anchor="ctr" anchorCtr="1"/>
                </a:tc>
                <a:tc>
                  <a:txBody>
                    <a:bodyPr/>
                    <a:lstStyle/>
                    <a:p>
                      <a:r>
                        <a:rPr lang="en-US" sz="3600" dirty="0">
                          <a:solidFill>
                            <a:srgbClr val="3C8A2E"/>
                          </a:solidFill>
                        </a:rPr>
                        <a:t>√</a:t>
                      </a:r>
                      <a:endParaRPr lang="en-US" sz="3600" dirty="0"/>
                    </a:p>
                  </a:txBody>
                  <a:tcPr anchor="ctr" anchorCtr="1"/>
                </a:tc>
                <a:extLst>
                  <a:ext uri="{0D108BD9-81ED-4DB2-BD59-A6C34878D82A}">
                    <a16:rowId xmlns:a16="http://schemas.microsoft.com/office/drawing/2014/main" val="991309350"/>
                  </a:ext>
                </a:extLst>
              </a:tr>
            </a:tbl>
          </a:graphicData>
        </a:graphic>
      </p:graphicFrame>
      <p:pic>
        <p:nvPicPr>
          <p:cNvPr id="22" name="Picture 21">
            <a:extLst>
              <a:ext uri="{FF2B5EF4-FFF2-40B4-BE49-F238E27FC236}">
                <a16:creationId xmlns:a16="http://schemas.microsoft.com/office/drawing/2014/main" id="{817136BF-F4EC-FD43-8D8E-5A9305EE66C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37911" y="999366"/>
            <a:ext cx="1730418" cy="865209"/>
          </a:xfrm>
          <a:prstGeom prst="rect">
            <a:avLst/>
          </a:prstGeom>
        </p:spPr>
      </p:pic>
      <p:pic>
        <p:nvPicPr>
          <p:cNvPr id="12" name="Picture 11">
            <a:extLst>
              <a:ext uri="{FF2B5EF4-FFF2-40B4-BE49-F238E27FC236}">
                <a16:creationId xmlns:a16="http://schemas.microsoft.com/office/drawing/2014/main" id="{57C118CF-99CB-5B42-A915-28030BCFDB2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5128696" y="883528"/>
            <a:ext cx="1025064" cy="1025064"/>
          </a:xfrm>
          <a:prstGeom prst="rect">
            <a:avLst/>
          </a:prstGeom>
        </p:spPr>
      </p:pic>
      <p:sp>
        <p:nvSpPr>
          <p:cNvPr id="15" name="TextBox 14">
            <a:extLst>
              <a:ext uri="{FF2B5EF4-FFF2-40B4-BE49-F238E27FC236}">
                <a16:creationId xmlns:a16="http://schemas.microsoft.com/office/drawing/2014/main" id="{4CE18F21-68EA-4A4B-B4C3-1A4C9A748C4C}"/>
              </a:ext>
            </a:extLst>
          </p:cNvPr>
          <p:cNvSpPr txBox="1"/>
          <p:nvPr/>
        </p:nvSpPr>
        <p:spPr>
          <a:xfrm>
            <a:off x="5998372" y="1288056"/>
            <a:ext cx="1138132" cy="215444"/>
          </a:xfrm>
          <a:prstGeom prst="rect">
            <a:avLst/>
          </a:prstGeom>
          <a:noFill/>
        </p:spPr>
        <p:txBody>
          <a:bodyPr wrap="none" lIns="0" tIns="0" rIns="0" bIns="0" rtlCol="0">
            <a:spAutoFit/>
          </a:bodyPr>
          <a:lstStyle/>
          <a:p>
            <a:pPr>
              <a:spcBef>
                <a:spcPts val="600"/>
              </a:spcBef>
              <a:buSzPct val="100000"/>
            </a:pPr>
            <a:r>
              <a:rPr lang="en-US" sz="1400" b="1" dirty="0">
                <a:solidFill>
                  <a:srgbClr val="313131"/>
                </a:solidFill>
              </a:rPr>
              <a:t>Google</a:t>
            </a:r>
            <a:r>
              <a:rPr lang="en-US" sz="1400" dirty="0">
                <a:solidFill>
                  <a:srgbClr val="313131"/>
                </a:solidFill>
              </a:rPr>
              <a:t> GKE</a:t>
            </a:r>
          </a:p>
        </p:txBody>
      </p:sp>
      <p:pic>
        <p:nvPicPr>
          <p:cNvPr id="23" name="Picture 22">
            <a:extLst>
              <a:ext uri="{FF2B5EF4-FFF2-40B4-BE49-F238E27FC236}">
                <a16:creationId xmlns:a16="http://schemas.microsoft.com/office/drawing/2014/main" id="{2586E6A0-32E3-6F4C-9F05-753B5F9AD71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696442" y="1128181"/>
            <a:ext cx="619476" cy="513004"/>
          </a:xfrm>
          <a:prstGeom prst="rect">
            <a:avLst/>
          </a:prstGeom>
        </p:spPr>
      </p:pic>
      <p:sp>
        <p:nvSpPr>
          <p:cNvPr id="26" name="TextBox 25">
            <a:extLst>
              <a:ext uri="{FF2B5EF4-FFF2-40B4-BE49-F238E27FC236}">
                <a16:creationId xmlns:a16="http://schemas.microsoft.com/office/drawing/2014/main" id="{3515B707-ABE4-C944-9C79-461F3A9FC171}"/>
              </a:ext>
            </a:extLst>
          </p:cNvPr>
          <p:cNvSpPr txBox="1"/>
          <p:nvPr/>
        </p:nvSpPr>
        <p:spPr>
          <a:xfrm>
            <a:off x="8493124" y="1241051"/>
            <a:ext cx="1017907" cy="215444"/>
          </a:xfrm>
          <a:prstGeom prst="rect">
            <a:avLst/>
          </a:prstGeom>
          <a:noFill/>
        </p:spPr>
        <p:txBody>
          <a:bodyPr wrap="none" lIns="0" tIns="0" rIns="0" bIns="0" rtlCol="0">
            <a:spAutoFit/>
          </a:bodyPr>
          <a:lstStyle/>
          <a:p>
            <a:pPr>
              <a:spcBef>
                <a:spcPts val="600"/>
              </a:spcBef>
              <a:buSzPct val="100000"/>
            </a:pPr>
            <a:r>
              <a:rPr lang="en-US" sz="1400" b="1" dirty="0">
                <a:solidFill>
                  <a:srgbClr val="313131"/>
                </a:solidFill>
              </a:rPr>
              <a:t>Azure</a:t>
            </a:r>
            <a:r>
              <a:rPr lang="en-US" sz="1400" dirty="0">
                <a:solidFill>
                  <a:srgbClr val="313131"/>
                </a:solidFill>
              </a:rPr>
              <a:t> AKS</a:t>
            </a:r>
          </a:p>
        </p:txBody>
      </p:sp>
    </p:spTree>
    <p:extLst>
      <p:ext uri="{BB962C8B-B14F-4D97-AF65-F5344CB8AC3E}">
        <p14:creationId xmlns:p14="http://schemas.microsoft.com/office/powerpoint/2010/main" val="15077422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13"/>
          </p:nvPr>
        </p:nvSpPr>
        <p:spPr/>
        <p:txBody>
          <a:bodyPr/>
          <a:lstStyle/>
          <a:p>
            <a:r>
              <a:rPr lang="en-US"/>
              <a:t>Feature Comparison</a:t>
            </a:r>
            <a:endParaRPr lang="en-US" noProof="0"/>
          </a:p>
        </p:txBody>
      </p:sp>
      <p:sp>
        <p:nvSpPr>
          <p:cNvPr id="2" name="Title 1"/>
          <p:cNvSpPr>
            <a:spLocks noGrp="1"/>
          </p:cNvSpPr>
          <p:nvPr>
            <p:ph type="title"/>
          </p:nvPr>
        </p:nvSpPr>
        <p:spPr/>
        <p:txBody>
          <a:bodyPr/>
          <a:lstStyle/>
          <a:p>
            <a:r>
              <a:rPr lang="en-US" noProof="0"/>
              <a:t>A Look at Managed Kubernetes Providers</a:t>
            </a:r>
          </a:p>
        </p:txBody>
      </p:sp>
      <p:graphicFrame>
        <p:nvGraphicFramePr>
          <p:cNvPr id="5" name="Table 4">
            <a:extLst>
              <a:ext uri="{FF2B5EF4-FFF2-40B4-BE49-F238E27FC236}">
                <a16:creationId xmlns:a16="http://schemas.microsoft.com/office/drawing/2014/main" id="{4FF5E21A-80EC-6241-92B8-A14FB1FB1308}"/>
              </a:ext>
            </a:extLst>
          </p:cNvPr>
          <p:cNvGraphicFramePr>
            <a:graphicFrameLocks noGrp="1"/>
          </p:cNvGraphicFramePr>
          <p:nvPr>
            <p:extLst>
              <p:ext uri="{D42A27DB-BD31-4B8C-83A1-F6EECF244321}">
                <p14:modId xmlns:p14="http://schemas.microsoft.com/office/powerpoint/2010/main" val="1265569017"/>
              </p:ext>
            </p:extLst>
          </p:nvPr>
        </p:nvGraphicFramePr>
        <p:xfrm>
          <a:off x="469901" y="999366"/>
          <a:ext cx="9298044" cy="4683345"/>
        </p:xfrm>
        <a:graphic>
          <a:graphicData uri="http://schemas.openxmlformats.org/drawingml/2006/table">
            <a:tbl>
              <a:tblPr firstRow="1" bandRow="1">
                <a:tableStyleId>{073A0DAA-6AF3-43AB-8588-CEC1D06C72B9}</a:tableStyleId>
              </a:tblPr>
              <a:tblGrid>
                <a:gridCol w="2324511">
                  <a:extLst>
                    <a:ext uri="{9D8B030D-6E8A-4147-A177-3AD203B41FA5}">
                      <a16:colId xmlns:a16="http://schemas.microsoft.com/office/drawing/2014/main" val="2008760714"/>
                    </a:ext>
                  </a:extLst>
                </a:gridCol>
                <a:gridCol w="2324511">
                  <a:extLst>
                    <a:ext uri="{9D8B030D-6E8A-4147-A177-3AD203B41FA5}">
                      <a16:colId xmlns:a16="http://schemas.microsoft.com/office/drawing/2014/main" val="3721192229"/>
                    </a:ext>
                  </a:extLst>
                </a:gridCol>
                <a:gridCol w="2324511">
                  <a:extLst>
                    <a:ext uri="{9D8B030D-6E8A-4147-A177-3AD203B41FA5}">
                      <a16:colId xmlns:a16="http://schemas.microsoft.com/office/drawing/2014/main" val="1120979867"/>
                    </a:ext>
                  </a:extLst>
                </a:gridCol>
                <a:gridCol w="2324511">
                  <a:extLst>
                    <a:ext uri="{9D8B030D-6E8A-4147-A177-3AD203B41FA5}">
                      <a16:colId xmlns:a16="http://schemas.microsoft.com/office/drawing/2014/main" val="1172295895"/>
                    </a:ext>
                  </a:extLst>
                </a:gridCol>
              </a:tblGrid>
              <a:tr h="842865">
                <a:tc>
                  <a:txBody>
                    <a:bodyPr/>
                    <a:lstStyle/>
                    <a:p>
                      <a:r>
                        <a:rPr lang="en-US" dirty="0">
                          <a:solidFill>
                            <a:schemeClr val="tx1"/>
                          </a:solidFill>
                        </a:rPr>
                        <a:t>Feature</a:t>
                      </a:r>
                    </a:p>
                  </a:txBody>
                  <a:tcPr anchor="ctr" anchorCtr="1">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extLst>
                  <a:ext uri="{0D108BD9-81ED-4DB2-BD59-A6C34878D82A}">
                    <a16:rowId xmlns:a16="http://schemas.microsoft.com/office/drawing/2014/main" val="944897814"/>
                  </a:ext>
                </a:extLst>
              </a:tr>
              <a:tr h="0">
                <a:tc>
                  <a:txBody>
                    <a:bodyPr/>
                    <a:lstStyle/>
                    <a:p>
                      <a:r>
                        <a:rPr lang="en-US" sz="1800" b="1" dirty="0"/>
                        <a:t>Worker Node GPU Support?</a:t>
                      </a: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3600" dirty="0">
                          <a:solidFill>
                            <a:srgbClr val="3C8A2E"/>
                          </a:solidFill>
                        </a:rPr>
                        <a:t>√</a:t>
                      </a:r>
                      <a:endParaRPr lang="en-US" sz="3600" dirty="0">
                        <a:solidFill>
                          <a:srgbClr val="DA291C"/>
                        </a:solidFill>
                      </a:endParaRPr>
                    </a:p>
                  </a:txBody>
                  <a:tcPr anchor="ctr" anchorCtr="1"/>
                </a:tc>
                <a:tc>
                  <a:txBody>
                    <a:bodyPr/>
                    <a:lstStyle/>
                    <a:p>
                      <a:r>
                        <a:rPr lang="en-US" sz="3600" dirty="0">
                          <a:solidFill>
                            <a:srgbClr val="3C8A2E"/>
                          </a:solidFill>
                        </a:rPr>
                        <a:t>√</a:t>
                      </a:r>
                      <a:endParaRPr lang="en-US" sz="3600" dirty="0"/>
                    </a:p>
                  </a:txBody>
                  <a:tcPr anchor="ctr" anchorCtr="1"/>
                </a:tc>
                <a:tc>
                  <a:txBody>
                    <a:bodyPr/>
                    <a:lstStyle/>
                    <a:p>
                      <a:r>
                        <a:rPr lang="en-US" sz="3600" dirty="0">
                          <a:solidFill>
                            <a:srgbClr val="3C8A2E"/>
                          </a:solidFill>
                        </a:rPr>
                        <a:t>√</a:t>
                      </a:r>
                      <a:endParaRPr lang="en-US" sz="3600" dirty="0"/>
                    </a:p>
                  </a:txBody>
                  <a:tcPr anchor="ctr" anchorCtr="1"/>
                </a:tc>
                <a:extLst>
                  <a:ext uri="{0D108BD9-81ED-4DB2-BD59-A6C34878D82A}">
                    <a16:rowId xmlns:a16="http://schemas.microsoft.com/office/drawing/2014/main" val="3470765386"/>
                  </a:ext>
                </a:extLst>
              </a:tr>
              <a:tr h="0">
                <a:tc>
                  <a:txBody>
                    <a:bodyPr/>
                    <a:lstStyle/>
                    <a:p>
                      <a:r>
                        <a:rPr lang="en-US" sz="1800" b="1" dirty="0"/>
                        <a:t>Maximum Pods per Node</a:t>
                      </a: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600" dirty="0">
                          <a:solidFill>
                            <a:schemeClr val="tx1"/>
                          </a:solidFill>
                        </a:rPr>
                        <a:t>Limited by Instance Type (largest is 734)</a:t>
                      </a:r>
                    </a:p>
                  </a:txBody>
                  <a:tcPr anchor="ctr" anchorCtr="1"/>
                </a:tc>
                <a:tc>
                  <a:txBody>
                    <a:bodyPr/>
                    <a:lstStyle/>
                    <a:p>
                      <a:r>
                        <a:rPr lang="en-US" sz="1600" dirty="0"/>
                        <a:t>100</a:t>
                      </a:r>
                    </a:p>
                  </a:txBody>
                  <a:tcPr anchor="ctr" anchorCtr="1"/>
                </a:tc>
                <a:tc>
                  <a:txBody>
                    <a:bodyPr/>
                    <a:lstStyle/>
                    <a:p>
                      <a:r>
                        <a:rPr lang="en-US" sz="1600" dirty="0"/>
                        <a:t>110</a:t>
                      </a:r>
                    </a:p>
                  </a:txBody>
                  <a:tcPr anchor="ctr" anchorCtr="1"/>
                </a:tc>
                <a:extLst>
                  <a:ext uri="{0D108BD9-81ED-4DB2-BD59-A6C34878D82A}">
                    <a16:rowId xmlns:a16="http://schemas.microsoft.com/office/drawing/2014/main" val="719073863"/>
                  </a:ext>
                </a:extLst>
              </a:tr>
              <a:tr h="0">
                <a:tc>
                  <a:txBody>
                    <a:bodyPr/>
                    <a:lstStyle/>
                    <a:p>
                      <a:r>
                        <a:rPr lang="en-US" sz="1800" b="1" dirty="0"/>
                        <a:t>Maximum Nodes per Cluster</a:t>
                      </a: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600" dirty="0">
                          <a:solidFill>
                            <a:schemeClr val="tx1"/>
                          </a:solidFill>
                        </a:rPr>
                        <a:t>500+</a:t>
                      </a:r>
                    </a:p>
                  </a:txBody>
                  <a:tcPr anchor="ctr" anchorCtr="1"/>
                </a:tc>
                <a:tc>
                  <a:txBody>
                    <a:bodyPr/>
                    <a:lstStyle/>
                    <a:p>
                      <a:r>
                        <a:rPr lang="en-US" sz="1600" dirty="0"/>
                        <a:t>5000</a:t>
                      </a:r>
                    </a:p>
                  </a:txBody>
                  <a:tcPr anchor="ctr" anchorCtr="1"/>
                </a:tc>
                <a:tc>
                  <a:txBody>
                    <a:bodyPr/>
                    <a:lstStyle/>
                    <a:p>
                      <a:r>
                        <a:rPr lang="en-US" sz="1600" dirty="0"/>
                        <a:t>100</a:t>
                      </a:r>
                    </a:p>
                  </a:txBody>
                  <a:tcPr anchor="ctr" anchorCtr="1"/>
                </a:tc>
                <a:extLst>
                  <a:ext uri="{0D108BD9-81ED-4DB2-BD59-A6C34878D82A}">
                    <a16:rowId xmlns:a16="http://schemas.microsoft.com/office/drawing/2014/main" val="2279891079"/>
                  </a:ext>
                </a:extLst>
              </a:tr>
              <a:tr h="0">
                <a:tc>
                  <a:txBody>
                    <a:bodyPr/>
                    <a:lstStyle/>
                    <a:p>
                      <a:r>
                        <a:rPr lang="en-US" sz="1800" b="1" dirty="0"/>
                        <a:t>Bare Metal Nodes?</a:t>
                      </a: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3600" dirty="0">
                          <a:solidFill>
                            <a:srgbClr val="3C8A2E"/>
                          </a:solidFill>
                        </a:rPr>
                        <a:t>√</a:t>
                      </a:r>
                      <a:endParaRPr lang="en-US" sz="3600" dirty="0">
                        <a:solidFill>
                          <a:srgbClr val="DA291C"/>
                        </a:solidFill>
                      </a:endParaRPr>
                    </a:p>
                  </a:txBody>
                  <a:tcPr anchor="ctr" anchorCtr="1"/>
                </a:tc>
                <a:tc>
                  <a:txBody>
                    <a:bodyPr/>
                    <a:lstStyle/>
                    <a:p>
                      <a:r>
                        <a:rPr lang="en-US" sz="3600" dirty="0">
                          <a:solidFill>
                            <a:srgbClr val="DA291C"/>
                          </a:solidFill>
                        </a:rPr>
                        <a:t>X</a:t>
                      </a:r>
                      <a:endParaRPr lang="en-US" sz="3600" dirty="0"/>
                    </a:p>
                  </a:txBody>
                  <a:tcPr anchor="ctr" anchorCtr="1"/>
                </a:tc>
                <a:tc>
                  <a:txBody>
                    <a:bodyPr/>
                    <a:lstStyle/>
                    <a:p>
                      <a:r>
                        <a:rPr lang="en-US" sz="3600" dirty="0">
                          <a:solidFill>
                            <a:srgbClr val="DA291C"/>
                          </a:solidFill>
                        </a:rPr>
                        <a:t>X</a:t>
                      </a:r>
                      <a:endParaRPr lang="en-US" sz="3600" dirty="0"/>
                    </a:p>
                  </a:txBody>
                  <a:tcPr anchor="ctr" anchorCtr="1"/>
                </a:tc>
                <a:extLst>
                  <a:ext uri="{0D108BD9-81ED-4DB2-BD59-A6C34878D82A}">
                    <a16:rowId xmlns:a16="http://schemas.microsoft.com/office/drawing/2014/main" val="1066020054"/>
                  </a:ext>
                </a:extLst>
              </a:tr>
              <a:tr h="0">
                <a:tc>
                  <a:txBody>
                    <a:bodyPr/>
                    <a:lstStyle/>
                    <a:p>
                      <a:r>
                        <a:rPr lang="en-US" sz="1800" b="1" dirty="0"/>
                        <a:t>Kubernetes Upgrades?</a:t>
                      </a: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600" dirty="0">
                          <a:solidFill>
                            <a:schemeClr val="tx1"/>
                          </a:solidFill>
                        </a:rPr>
                        <a:t>N/A</a:t>
                      </a:r>
                    </a:p>
                  </a:txBody>
                  <a:tcPr anchor="ctr" anchorCtr="1"/>
                </a:tc>
                <a:tc>
                  <a:txBody>
                    <a:bodyPr/>
                    <a:lstStyle/>
                    <a:p>
                      <a:r>
                        <a:rPr lang="en-US" sz="1600" dirty="0">
                          <a:solidFill>
                            <a:schemeClr val="tx1"/>
                          </a:solidFill>
                        </a:rPr>
                        <a:t>Automatic or </a:t>
                      </a:r>
                      <a:br>
                        <a:rPr lang="en-US" sz="1600" dirty="0">
                          <a:solidFill>
                            <a:schemeClr val="tx1"/>
                          </a:solidFill>
                        </a:rPr>
                      </a:br>
                      <a:r>
                        <a:rPr lang="en-US" sz="1600" dirty="0">
                          <a:solidFill>
                            <a:schemeClr val="tx1"/>
                          </a:solidFill>
                        </a:rPr>
                        <a:t>On-Demand</a:t>
                      </a:r>
                    </a:p>
                  </a:txBody>
                  <a:tcPr anchor="ctr" anchorCtr="1"/>
                </a:tc>
                <a:tc>
                  <a:txBody>
                    <a:bodyPr/>
                    <a:lstStyle/>
                    <a:p>
                      <a:r>
                        <a:rPr lang="en-US" sz="1600" dirty="0">
                          <a:solidFill>
                            <a:schemeClr val="tx1"/>
                          </a:solidFill>
                        </a:rPr>
                        <a:t>On-Demand</a:t>
                      </a:r>
                    </a:p>
                  </a:txBody>
                  <a:tcPr anchor="ctr" anchorCtr="1"/>
                </a:tc>
                <a:extLst>
                  <a:ext uri="{0D108BD9-81ED-4DB2-BD59-A6C34878D82A}">
                    <a16:rowId xmlns:a16="http://schemas.microsoft.com/office/drawing/2014/main" val="3444834774"/>
                  </a:ext>
                </a:extLst>
              </a:tr>
              <a:tr h="0">
                <a:tc>
                  <a:txBody>
                    <a:bodyPr/>
                    <a:lstStyle/>
                    <a:p>
                      <a:r>
                        <a:rPr lang="en-US" sz="1800" b="1" dirty="0"/>
                        <a:t>Control Plane Costs</a:t>
                      </a: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600" dirty="0">
                          <a:solidFill>
                            <a:schemeClr val="tx1"/>
                          </a:solidFill>
                        </a:rPr>
                        <a:t>20 cents/</a:t>
                      </a:r>
                      <a:r>
                        <a:rPr lang="en-US" sz="1600" dirty="0" err="1">
                          <a:solidFill>
                            <a:schemeClr val="tx1"/>
                          </a:solidFill>
                        </a:rPr>
                        <a:t>hr</a:t>
                      </a:r>
                      <a:r>
                        <a:rPr lang="en-US" sz="1600" dirty="0">
                          <a:solidFill>
                            <a:schemeClr val="tx1"/>
                          </a:solidFill>
                        </a:rPr>
                        <a:t> per cluster</a:t>
                      </a:r>
                    </a:p>
                  </a:txBody>
                  <a:tcPr anchor="ctr" anchorCtr="1"/>
                </a:tc>
                <a:tc>
                  <a:txBody>
                    <a:bodyPr/>
                    <a:lstStyle/>
                    <a:p>
                      <a:r>
                        <a:rPr lang="en-US" sz="1600" dirty="0">
                          <a:solidFill>
                            <a:schemeClr val="tx1"/>
                          </a:solidFill>
                        </a:rPr>
                        <a:t>Free</a:t>
                      </a:r>
                    </a:p>
                  </a:txBody>
                  <a:tcPr anchor="ctr" anchorCtr="1"/>
                </a:tc>
                <a:tc>
                  <a:txBody>
                    <a:bodyPr/>
                    <a:lstStyle/>
                    <a:p>
                      <a:r>
                        <a:rPr lang="en-US" sz="1600" dirty="0">
                          <a:solidFill>
                            <a:schemeClr val="tx1"/>
                          </a:solidFill>
                        </a:rPr>
                        <a:t>Free</a:t>
                      </a:r>
                    </a:p>
                  </a:txBody>
                  <a:tcPr anchor="ctr" anchorCtr="1"/>
                </a:tc>
                <a:extLst>
                  <a:ext uri="{0D108BD9-81ED-4DB2-BD59-A6C34878D82A}">
                    <a16:rowId xmlns:a16="http://schemas.microsoft.com/office/drawing/2014/main" val="4241169942"/>
                  </a:ext>
                </a:extLst>
              </a:tr>
            </a:tbl>
          </a:graphicData>
        </a:graphic>
      </p:graphicFrame>
      <p:pic>
        <p:nvPicPr>
          <p:cNvPr id="22" name="Picture 21">
            <a:extLst>
              <a:ext uri="{FF2B5EF4-FFF2-40B4-BE49-F238E27FC236}">
                <a16:creationId xmlns:a16="http://schemas.microsoft.com/office/drawing/2014/main" id="{817136BF-F4EC-FD43-8D8E-5A9305EE66C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37911" y="999366"/>
            <a:ext cx="1730418" cy="865209"/>
          </a:xfrm>
          <a:prstGeom prst="rect">
            <a:avLst/>
          </a:prstGeom>
        </p:spPr>
      </p:pic>
      <p:pic>
        <p:nvPicPr>
          <p:cNvPr id="12" name="Picture 11">
            <a:extLst>
              <a:ext uri="{FF2B5EF4-FFF2-40B4-BE49-F238E27FC236}">
                <a16:creationId xmlns:a16="http://schemas.microsoft.com/office/drawing/2014/main" id="{57C118CF-99CB-5B42-A915-28030BCFDB2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5128696" y="883528"/>
            <a:ext cx="1025064" cy="1025064"/>
          </a:xfrm>
          <a:prstGeom prst="rect">
            <a:avLst/>
          </a:prstGeom>
        </p:spPr>
      </p:pic>
      <p:sp>
        <p:nvSpPr>
          <p:cNvPr id="15" name="TextBox 14">
            <a:extLst>
              <a:ext uri="{FF2B5EF4-FFF2-40B4-BE49-F238E27FC236}">
                <a16:creationId xmlns:a16="http://schemas.microsoft.com/office/drawing/2014/main" id="{4CE18F21-68EA-4A4B-B4C3-1A4C9A748C4C}"/>
              </a:ext>
            </a:extLst>
          </p:cNvPr>
          <p:cNvSpPr txBox="1"/>
          <p:nvPr/>
        </p:nvSpPr>
        <p:spPr>
          <a:xfrm>
            <a:off x="5998372" y="1288056"/>
            <a:ext cx="1138132" cy="215444"/>
          </a:xfrm>
          <a:prstGeom prst="rect">
            <a:avLst/>
          </a:prstGeom>
          <a:noFill/>
        </p:spPr>
        <p:txBody>
          <a:bodyPr wrap="none" lIns="0" tIns="0" rIns="0" bIns="0" rtlCol="0">
            <a:spAutoFit/>
          </a:bodyPr>
          <a:lstStyle/>
          <a:p>
            <a:pPr>
              <a:spcBef>
                <a:spcPts val="600"/>
              </a:spcBef>
              <a:buSzPct val="100000"/>
            </a:pPr>
            <a:r>
              <a:rPr lang="en-US" sz="1400" b="1" dirty="0">
                <a:solidFill>
                  <a:srgbClr val="313131"/>
                </a:solidFill>
              </a:rPr>
              <a:t>Google</a:t>
            </a:r>
            <a:r>
              <a:rPr lang="en-US" sz="1400" dirty="0">
                <a:solidFill>
                  <a:srgbClr val="313131"/>
                </a:solidFill>
              </a:rPr>
              <a:t> GKE</a:t>
            </a:r>
          </a:p>
        </p:txBody>
      </p:sp>
      <p:pic>
        <p:nvPicPr>
          <p:cNvPr id="23" name="Picture 22">
            <a:extLst>
              <a:ext uri="{FF2B5EF4-FFF2-40B4-BE49-F238E27FC236}">
                <a16:creationId xmlns:a16="http://schemas.microsoft.com/office/drawing/2014/main" id="{2586E6A0-32E3-6F4C-9F05-753B5F9AD71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696442" y="1128181"/>
            <a:ext cx="619476" cy="513004"/>
          </a:xfrm>
          <a:prstGeom prst="rect">
            <a:avLst/>
          </a:prstGeom>
        </p:spPr>
      </p:pic>
      <p:sp>
        <p:nvSpPr>
          <p:cNvPr id="26" name="TextBox 25">
            <a:extLst>
              <a:ext uri="{FF2B5EF4-FFF2-40B4-BE49-F238E27FC236}">
                <a16:creationId xmlns:a16="http://schemas.microsoft.com/office/drawing/2014/main" id="{3515B707-ABE4-C944-9C79-461F3A9FC171}"/>
              </a:ext>
            </a:extLst>
          </p:cNvPr>
          <p:cNvSpPr txBox="1"/>
          <p:nvPr/>
        </p:nvSpPr>
        <p:spPr>
          <a:xfrm>
            <a:off x="8493124" y="1241051"/>
            <a:ext cx="1017907" cy="215444"/>
          </a:xfrm>
          <a:prstGeom prst="rect">
            <a:avLst/>
          </a:prstGeom>
          <a:noFill/>
        </p:spPr>
        <p:txBody>
          <a:bodyPr wrap="none" lIns="0" tIns="0" rIns="0" bIns="0" rtlCol="0">
            <a:spAutoFit/>
          </a:bodyPr>
          <a:lstStyle/>
          <a:p>
            <a:pPr>
              <a:spcBef>
                <a:spcPts val="600"/>
              </a:spcBef>
              <a:buSzPct val="100000"/>
            </a:pPr>
            <a:r>
              <a:rPr lang="en-US" sz="1400" b="1" dirty="0">
                <a:solidFill>
                  <a:srgbClr val="313131"/>
                </a:solidFill>
              </a:rPr>
              <a:t>Azure</a:t>
            </a:r>
            <a:r>
              <a:rPr lang="en-US" sz="1400" dirty="0">
                <a:solidFill>
                  <a:srgbClr val="313131"/>
                </a:solidFill>
              </a:rPr>
              <a:t> AKS</a:t>
            </a:r>
          </a:p>
        </p:txBody>
      </p:sp>
    </p:spTree>
    <p:extLst>
      <p:ext uri="{BB962C8B-B14F-4D97-AF65-F5344CB8AC3E}">
        <p14:creationId xmlns:p14="http://schemas.microsoft.com/office/powerpoint/2010/main" val="4993407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5">
            <a:extLst>
              <a:ext uri="{FF2B5EF4-FFF2-40B4-BE49-F238E27FC236}">
                <a16:creationId xmlns:a16="http://schemas.microsoft.com/office/drawing/2014/main" id="{FE2F4226-A61C-CC49-BC6E-23B30E1E661C}"/>
              </a:ext>
            </a:extLst>
          </p:cNvPr>
          <p:cNvSpPr txBox="1"/>
          <p:nvPr/>
        </p:nvSpPr>
        <p:spPr>
          <a:xfrm>
            <a:off x="546072" y="2404381"/>
            <a:ext cx="4892827" cy="3370591"/>
          </a:xfrm>
          <a:prstGeom prst="rect">
            <a:avLst/>
          </a:prstGeom>
        </p:spPr>
        <p:txBody>
          <a:bodyPr vert="horz" wrap="square" lIns="0" tIns="41835" rIns="0" bIns="0" rtlCol="0">
            <a:spAutoFit/>
          </a:bodyPr>
          <a:lstStyle/>
          <a:p>
            <a:pPr marL="14941" defTabSz="623438">
              <a:spcBef>
                <a:spcPts val="329"/>
              </a:spcBef>
            </a:pPr>
            <a:r>
              <a:rPr lang="en-US" sz="1600" b="1" spc="6" dirty="0">
                <a:solidFill>
                  <a:schemeClr val="accent2"/>
                </a:solidFill>
                <a:cs typeface="Open Sans"/>
              </a:rPr>
              <a:t>David Pate</a:t>
            </a:r>
            <a:endParaRPr sz="1600" dirty="0">
              <a:solidFill>
                <a:schemeClr val="accent2"/>
              </a:solidFill>
              <a:cs typeface="Open Sans"/>
            </a:endParaRPr>
          </a:p>
          <a:p>
            <a:pPr marL="14941" defTabSz="623438">
              <a:spcBef>
                <a:spcPts val="212"/>
              </a:spcBef>
            </a:pPr>
            <a:r>
              <a:rPr lang="en-US" sz="1400" spc="6" dirty="0">
                <a:solidFill>
                  <a:prstClr val="black"/>
                </a:solidFill>
                <a:cs typeface="Open Sans"/>
              </a:rPr>
              <a:t>Specialist Master | Core Business Operations – Cloud Engineering</a:t>
            </a:r>
            <a:endParaRPr sz="1400" dirty="0">
              <a:solidFill>
                <a:prstClr val="black"/>
              </a:solidFill>
              <a:cs typeface="Open Sans"/>
            </a:endParaRPr>
          </a:p>
          <a:p>
            <a:pPr marL="14941" defTabSz="623438">
              <a:spcBef>
                <a:spcPts val="212"/>
              </a:spcBef>
            </a:pPr>
            <a:r>
              <a:rPr sz="1400" b="1" spc="-6" dirty="0">
                <a:solidFill>
                  <a:prstClr val="black"/>
                </a:solidFill>
                <a:cs typeface="Open Sans Semibold"/>
              </a:rPr>
              <a:t>Email:</a:t>
            </a:r>
            <a:r>
              <a:rPr sz="1400" b="1" spc="-29" dirty="0">
                <a:solidFill>
                  <a:prstClr val="black"/>
                </a:solidFill>
                <a:cs typeface="Open Sans Semibold"/>
              </a:rPr>
              <a:t> </a:t>
            </a:r>
            <a:r>
              <a:rPr lang="en-US" sz="1400" dirty="0" err="1">
                <a:solidFill>
                  <a:prstClr val="black"/>
                </a:solidFill>
                <a:cs typeface="Open Sans Semibold"/>
              </a:rPr>
              <a:t>davpate@deloitte.com</a:t>
            </a:r>
            <a:endParaRPr sz="1400" dirty="0">
              <a:solidFill>
                <a:prstClr val="black"/>
              </a:solidFill>
              <a:cs typeface="Open Sans Semibold"/>
            </a:endParaRPr>
          </a:p>
          <a:p>
            <a:pPr defTabSz="623438">
              <a:spcBef>
                <a:spcPts val="59"/>
              </a:spcBef>
            </a:pPr>
            <a:endParaRPr sz="1400" dirty="0">
              <a:solidFill>
                <a:prstClr val="black"/>
              </a:solidFill>
              <a:cs typeface="Times New Roman"/>
            </a:endParaRPr>
          </a:p>
          <a:p>
            <a:pPr marL="14941" marR="5977" defTabSz="623438">
              <a:lnSpc>
                <a:spcPct val="117600"/>
              </a:lnSpc>
            </a:pPr>
            <a:r>
              <a:rPr lang="en-US" sz="1200" b="1" dirty="0">
                <a:solidFill>
                  <a:srgbClr val="211D1E"/>
                </a:solidFill>
              </a:rPr>
              <a:t>Bio:</a:t>
            </a:r>
            <a:r>
              <a:rPr lang="en-US" sz="1200" i="1" dirty="0">
                <a:solidFill>
                  <a:srgbClr val="211D1E"/>
                </a:solidFill>
              </a:rPr>
              <a:t> </a:t>
            </a:r>
            <a:r>
              <a:rPr lang="en-US" sz="1200" dirty="0">
                <a:solidFill>
                  <a:srgbClr val="211D1E"/>
                </a:solidFill>
              </a:rPr>
              <a:t>David is a software engineer who has been deploying production workloads on AWS for the last 7 years, and production workloads in Kubernetes for almost 4 years. In the past David has led development teams at Enterprises and Startups focusing mainly on AWS, Kubernetes, Docker, Node.js, and Java.</a:t>
            </a:r>
          </a:p>
          <a:p>
            <a:pPr marL="14941" marR="5977" defTabSz="623438">
              <a:lnSpc>
                <a:spcPct val="117600"/>
              </a:lnSpc>
            </a:pPr>
            <a:endParaRPr lang="en-US" sz="1200" i="1" spc="-24" dirty="0">
              <a:solidFill>
                <a:srgbClr val="000000"/>
              </a:solidFill>
              <a:cs typeface="Open Sans Light"/>
            </a:endParaRPr>
          </a:p>
          <a:p>
            <a:pPr marL="14941" marR="5977" defTabSz="623438">
              <a:lnSpc>
                <a:spcPct val="117600"/>
              </a:lnSpc>
            </a:pPr>
            <a:r>
              <a:rPr lang="en-US" sz="1200" b="1" spc="-24" dirty="0">
                <a:solidFill>
                  <a:srgbClr val="000000"/>
                </a:solidFill>
                <a:cs typeface="Open Sans Light"/>
              </a:rPr>
              <a:t>Fun Fact: </a:t>
            </a:r>
            <a:r>
              <a:rPr lang="en-US" sz="1200" spc="-24" dirty="0">
                <a:solidFill>
                  <a:srgbClr val="000000"/>
                </a:solidFill>
                <a:cs typeface="Open Sans Light"/>
              </a:rPr>
              <a:t>For my 18</a:t>
            </a:r>
            <a:r>
              <a:rPr lang="en-US" sz="1200" spc="-24" baseline="30000" dirty="0">
                <a:solidFill>
                  <a:srgbClr val="000000"/>
                </a:solidFill>
                <a:cs typeface="Open Sans Light"/>
              </a:rPr>
              <a:t>th</a:t>
            </a:r>
            <a:r>
              <a:rPr lang="en-US" sz="1200" spc="-24" dirty="0">
                <a:solidFill>
                  <a:srgbClr val="000000"/>
                </a:solidFill>
                <a:cs typeface="Open Sans Light"/>
              </a:rPr>
              <a:t> birthday my mom gave me a Ribbon that said “You’re Special”, when I asked her why she just said “Because you are”.</a:t>
            </a:r>
            <a:endParaRPr lang="en-US" sz="1200" spc="-24" dirty="0">
              <a:solidFill>
                <a:prstClr val="black"/>
              </a:solidFill>
              <a:cs typeface="Open Sans Light"/>
            </a:endParaRPr>
          </a:p>
        </p:txBody>
      </p:sp>
      <p:sp>
        <p:nvSpPr>
          <p:cNvPr id="14" name="Title 3">
            <a:extLst>
              <a:ext uri="{FF2B5EF4-FFF2-40B4-BE49-F238E27FC236}">
                <a16:creationId xmlns:a16="http://schemas.microsoft.com/office/drawing/2014/main" id="{2E04AD2C-5A21-AF4C-8B90-F5AF0EAF84A2}"/>
              </a:ext>
            </a:extLst>
          </p:cNvPr>
          <p:cNvSpPr>
            <a:spLocks noGrp="1"/>
          </p:cNvSpPr>
          <p:nvPr>
            <p:ph type="title"/>
          </p:nvPr>
        </p:nvSpPr>
        <p:spPr>
          <a:xfrm>
            <a:off x="469900" y="402587"/>
            <a:ext cx="11252200" cy="334102"/>
          </a:xfrm>
        </p:spPr>
        <p:txBody>
          <a:bodyPr/>
          <a:lstStyle/>
          <a:p>
            <a:r>
              <a:rPr lang="en-US">
                <a:latin typeface="Verdana" panose="020B0604030504040204" pitchFamily="34" charset="0"/>
                <a:ea typeface="Verdana" panose="020B0604030504040204" pitchFamily="34" charset="0"/>
                <a:cs typeface="Verdana" panose="020B0604030504040204" pitchFamily="34" charset="0"/>
              </a:rPr>
              <a:t>Speaker Bio</a:t>
            </a:r>
            <a:endParaRPr lang="en-US" b="0">
              <a:latin typeface="Verdana" panose="020B0604030504040204" pitchFamily="34" charset="0"/>
              <a:ea typeface="Verdana" panose="020B0604030504040204" pitchFamily="34" charset="0"/>
              <a:cs typeface="Verdana" panose="020B0604030504040204" pitchFamily="34" charset="0"/>
            </a:endParaRPr>
          </a:p>
        </p:txBody>
      </p:sp>
      <p:pic>
        <p:nvPicPr>
          <p:cNvPr id="15" name="Picture 14">
            <a:extLst>
              <a:ext uri="{FF2B5EF4-FFF2-40B4-BE49-F238E27FC236}">
                <a16:creationId xmlns:a16="http://schemas.microsoft.com/office/drawing/2014/main" id="{2BE9D550-9138-E54E-9C3B-BE90BB9E548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6073" y="736689"/>
            <a:ext cx="1348221" cy="1643493"/>
          </a:xfrm>
          <a:prstGeom prst="rect">
            <a:avLst/>
          </a:prstGeom>
        </p:spPr>
      </p:pic>
      <p:sp>
        <p:nvSpPr>
          <p:cNvPr id="5" name="object 5">
            <a:extLst>
              <a:ext uri="{FF2B5EF4-FFF2-40B4-BE49-F238E27FC236}">
                <a16:creationId xmlns:a16="http://schemas.microsoft.com/office/drawing/2014/main" id="{7B0AAE32-481A-F64E-9A6F-DCC216A8D4B9}"/>
              </a:ext>
            </a:extLst>
          </p:cNvPr>
          <p:cNvSpPr txBox="1"/>
          <p:nvPr/>
        </p:nvSpPr>
        <p:spPr>
          <a:xfrm>
            <a:off x="6780810" y="2404381"/>
            <a:ext cx="4941290" cy="2934830"/>
          </a:xfrm>
          <a:prstGeom prst="rect">
            <a:avLst/>
          </a:prstGeom>
        </p:spPr>
        <p:txBody>
          <a:bodyPr vert="horz" wrap="square" lIns="0" tIns="41835" rIns="0" bIns="0" rtlCol="0">
            <a:spAutoFit/>
          </a:bodyPr>
          <a:lstStyle/>
          <a:p>
            <a:pPr marL="14941" defTabSz="623438">
              <a:spcBef>
                <a:spcPts val="329"/>
              </a:spcBef>
            </a:pPr>
            <a:r>
              <a:rPr lang="en-US" sz="1600" b="1" spc="6" dirty="0">
                <a:solidFill>
                  <a:schemeClr val="accent2"/>
                </a:solidFill>
                <a:cs typeface="Open Sans"/>
              </a:rPr>
              <a:t>Gary Arora</a:t>
            </a:r>
            <a:endParaRPr sz="1600" dirty="0">
              <a:solidFill>
                <a:schemeClr val="accent2"/>
              </a:solidFill>
              <a:cs typeface="Open Sans"/>
            </a:endParaRPr>
          </a:p>
          <a:p>
            <a:pPr marL="14941" defTabSz="623438">
              <a:spcBef>
                <a:spcPts val="212"/>
              </a:spcBef>
            </a:pPr>
            <a:r>
              <a:rPr lang="en-US" sz="1400" spc="6" dirty="0">
                <a:solidFill>
                  <a:prstClr val="black"/>
                </a:solidFill>
                <a:cs typeface="Open Sans"/>
              </a:rPr>
              <a:t>Manager | Core Business Operations – Cloud Engineering</a:t>
            </a:r>
            <a:endParaRPr sz="1400" dirty="0">
              <a:solidFill>
                <a:prstClr val="black"/>
              </a:solidFill>
              <a:cs typeface="Open Sans"/>
            </a:endParaRPr>
          </a:p>
          <a:p>
            <a:pPr marL="14941" defTabSz="623438">
              <a:spcBef>
                <a:spcPts val="212"/>
              </a:spcBef>
            </a:pPr>
            <a:r>
              <a:rPr sz="1400" b="1" spc="-6" dirty="0">
                <a:solidFill>
                  <a:prstClr val="black"/>
                </a:solidFill>
                <a:cs typeface="Open Sans Semibold"/>
              </a:rPr>
              <a:t>Email:</a:t>
            </a:r>
            <a:r>
              <a:rPr sz="1400" b="1" spc="-29" dirty="0">
                <a:solidFill>
                  <a:prstClr val="black"/>
                </a:solidFill>
                <a:cs typeface="Open Sans Semibold"/>
              </a:rPr>
              <a:t> </a:t>
            </a:r>
            <a:r>
              <a:rPr lang="en-US" sz="1400" spc="-29" dirty="0" err="1">
                <a:solidFill>
                  <a:prstClr val="black"/>
                </a:solidFill>
                <a:cs typeface="Open Sans Semibold"/>
              </a:rPr>
              <a:t>garyarora</a:t>
            </a:r>
            <a:r>
              <a:rPr lang="en-US" sz="1400" dirty="0" err="1">
                <a:solidFill>
                  <a:prstClr val="black"/>
                </a:solidFill>
                <a:cs typeface="Open Sans Semibold"/>
              </a:rPr>
              <a:t>@deloitte.com</a:t>
            </a:r>
            <a:endParaRPr sz="1400" dirty="0">
              <a:solidFill>
                <a:prstClr val="black"/>
              </a:solidFill>
              <a:cs typeface="Open Sans Semibold"/>
            </a:endParaRPr>
          </a:p>
          <a:p>
            <a:pPr defTabSz="623438">
              <a:spcBef>
                <a:spcPts val="59"/>
              </a:spcBef>
            </a:pPr>
            <a:endParaRPr sz="1400" dirty="0">
              <a:solidFill>
                <a:prstClr val="black"/>
              </a:solidFill>
              <a:cs typeface="Times New Roman"/>
            </a:endParaRPr>
          </a:p>
          <a:p>
            <a:pPr marL="14941" marR="5977" defTabSz="623438">
              <a:lnSpc>
                <a:spcPct val="117600"/>
              </a:lnSpc>
            </a:pPr>
            <a:r>
              <a:rPr lang="en-US" sz="1200" b="1" dirty="0">
                <a:solidFill>
                  <a:srgbClr val="211D1E"/>
                </a:solidFill>
              </a:rPr>
              <a:t>Bio:</a:t>
            </a:r>
            <a:r>
              <a:rPr lang="en-US" sz="1200" i="1" dirty="0">
                <a:solidFill>
                  <a:srgbClr val="211D1E"/>
                </a:solidFill>
              </a:rPr>
              <a:t> </a:t>
            </a:r>
            <a:r>
              <a:rPr lang="en-US" sz="1200" dirty="0">
                <a:solidFill>
                  <a:srgbClr val="211D1E"/>
                </a:solidFill>
              </a:rPr>
              <a:t>Gary is a developer advocate for all things </a:t>
            </a:r>
            <a:r>
              <a:rPr lang="en-US" sz="1200" dirty="0" err="1">
                <a:solidFill>
                  <a:srgbClr val="211D1E"/>
                </a:solidFill>
              </a:rPr>
              <a:t>cloudnative</a:t>
            </a:r>
            <a:r>
              <a:rPr lang="en-US" sz="1200" dirty="0">
                <a:solidFill>
                  <a:srgbClr val="211D1E"/>
                </a:solidFill>
              </a:rPr>
              <a:t>, serverless, and opensource.  He has started many (and finished some) pet projects using cloud, IoT (Raspberry Pi) , and machine learning as a full-stack developer with an unapologetic bias for Node.js, and React.</a:t>
            </a:r>
          </a:p>
          <a:p>
            <a:pPr marL="14941" marR="5977" defTabSz="623438">
              <a:lnSpc>
                <a:spcPct val="117600"/>
              </a:lnSpc>
            </a:pPr>
            <a:endParaRPr lang="en-US" sz="1200" i="1" spc="-24" dirty="0">
              <a:solidFill>
                <a:srgbClr val="000000"/>
              </a:solidFill>
              <a:cs typeface="Open Sans Light"/>
            </a:endParaRPr>
          </a:p>
          <a:p>
            <a:pPr marL="14941" marR="5977" defTabSz="623438">
              <a:lnSpc>
                <a:spcPct val="117600"/>
              </a:lnSpc>
            </a:pPr>
            <a:r>
              <a:rPr lang="en-US" sz="1200" b="1" spc="-24" dirty="0">
                <a:solidFill>
                  <a:srgbClr val="000000"/>
                </a:solidFill>
                <a:cs typeface="Open Sans Light"/>
              </a:rPr>
              <a:t>Fun Fact: </a:t>
            </a:r>
            <a:r>
              <a:rPr lang="en-US" sz="1200" spc="-24" dirty="0">
                <a:solidFill>
                  <a:srgbClr val="000000"/>
                </a:solidFill>
                <a:cs typeface="Open Sans Light"/>
              </a:rPr>
              <a:t>I discovered breakfast cereal a few years ago and now can’t live without it.  </a:t>
            </a:r>
            <a:endParaRPr lang="en-US" sz="1200" spc="-24" dirty="0">
              <a:solidFill>
                <a:prstClr val="black"/>
              </a:solidFill>
              <a:cs typeface="Open Sans Light"/>
            </a:endParaRPr>
          </a:p>
        </p:txBody>
      </p:sp>
      <p:pic>
        <p:nvPicPr>
          <p:cNvPr id="7" name="Picture 6">
            <a:extLst>
              <a:ext uri="{FF2B5EF4-FFF2-40B4-BE49-F238E27FC236}">
                <a16:creationId xmlns:a16="http://schemas.microsoft.com/office/drawing/2014/main" id="{28EA6C3A-0601-3E4B-98A6-8F8B3A32450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780810" y="760888"/>
            <a:ext cx="1619294" cy="1619294"/>
          </a:xfrm>
          <a:prstGeom prst="rect">
            <a:avLst/>
          </a:prstGeom>
        </p:spPr>
      </p:pic>
    </p:spTree>
    <p:extLst>
      <p:ext uri="{BB962C8B-B14F-4D97-AF65-F5344CB8AC3E}">
        <p14:creationId xmlns:p14="http://schemas.microsoft.com/office/powerpoint/2010/main" val="168234829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1"/>
          </p:nvPr>
        </p:nvPicPr>
        <p:blipFill>
          <a:blip r:embed="rId3">
            <a:extLst>
              <a:ext uri="{28A0092B-C50C-407E-A947-70E740481C1C}">
                <a14:useLocalDpi xmlns:a14="http://schemas.microsoft.com/office/drawing/2010/main"/>
              </a:ext>
            </a:extLst>
          </a:blip>
          <a:stretch>
            <a:fillRect/>
          </a:stretch>
        </p:blipFill>
        <p:spPr>
          <a:xfrm>
            <a:off x="318" y="0"/>
            <a:ext cx="10103802" cy="6858000"/>
          </a:xfrm>
        </p:spPr>
      </p:pic>
      <p:sp>
        <p:nvSpPr>
          <p:cNvPr id="4" name="Subtitle 3"/>
          <p:cNvSpPr>
            <a:spLocks noGrp="1"/>
          </p:cNvSpPr>
          <p:nvPr>
            <p:ph type="subTitle" idx="1"/>
          </p:nvPr>
        </p:nvSpPr>
        <p:spPr/>
        <p:txBody>
          <a:bodyPr/>
          <a:lstStyle/>
          <a:p>
            <a:r>
              <a:rPr lang="en-US" dirty="0"/>
              <a:t>Hands-On Activities</a:t>
            </a:r>
          </a:p>
        </p:txBody>
      </p:sp>
      <p:sp>
        <p:nvSpPr>
          <p:cNvPr id="19" name="Text Placeholder 5">
            <a:hlinkClick r:id="rId4"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spcAft>
                <a:spcPts val="0"/>
              </a:spcAft>
            </a:pPr>
            <a:r>
              <a:rPr lang="en-US" sz="1100" dirty="0">
                <a:solidFill>
                  <a:srgbClr val="BBBCBC"/>
                </a:solidFill>
              </a:rPr>
              <a:t>Kubernetes Basics</a:t>
            </a:r>
          </a:p>
        </p:txBody>
      </p:sp>
      <p:sp>
        <p:nvSpPr>
          <p:cNvPr id="20" name="Text Placeholder 5">
            <a:hlinkClick r:id="rId5" action="ppaction://hlinksldjump"/>
          </p:cNvPr>
          <p:cNvSpPr txBox="1">
            <a:spLocks/>
          </p:cNvSpPr>
          <p:nvPr/>
        </p:nvSpPr>
        <p:spPr>
          <a:xfrm>
            <a:off x="10267316" y="2052096"/>
            <a:ext cx="1924684" cy="169277"/>
          </a:xfrm>
          <a:prstGeom prst="rect">
            <a:avLst/>
          </a:prstGeom>
        </p:spPr>
        <p:txBody>
          <a:bodyPr vert="horz" wrap="square" lIns="0" tIns="0" rIns="0" bIns="0" rtlCol="0">
            <a:spAutoFit/>
          </a:bodyPr>
          <a:lstStyle>
            <a:defPPr>
              <a:defRPr lang="en-US"/>
            </a:defPPr>
            <a:lvl1pPr indent="0">
              <a:spcBef>
                <a:spcPts val="600"/>
              </a:spcBef>
              <a:spcAft>
                <a:spcPts val="0"/>
              </a:spcAft>
              <a:buSzPct val="100000"/>
              <a:buFont typeface="Arial" panose="020B0604020202020204" pitchFamily="34" charset="0"/>
              <a:buNone/>
              <a:tabLst>
                <a:tab pos="6705432" algn="r"/>
              </a:tabLst>
              <a:defRPr sz="1100" b="0">
                <a:solidFill>
                  <a:schemeClr val="accent1"/>
                </a:solidFill>
              </a:defRPr>
            </a:lvl1pPr>
            <a:lvl2pPr marL="0" indent="0">
              <a:spcBef>
                <a:spcPts val="600"/>
              </a:spcBef>
              <a:spcAft>
                <a:spcPts val="600"/>
              </a:spcAft>
              <a:buClrTx/>
              <a:buSzPct val="100000"/>
              <a:buFont typeface="Arial"/>
              <a:buNone/>
              <a:tabLst>
                <a:tab pos="6705432" algn="r"/>
              </a:tabLst>
              <a:defRPr sz="1200" b="1"/>
            </a:lvl2pPr>
            <a:lvl3pPr marL="180000" indent="-180000">
              <a:spcBef>
                <a:spcPts val="600"/>
              </a:spcBef>
              <a:spcAft>
                <a:spcPts val="600"/>
              </a:spcAft>
              <a:buClrTx/>
              <a:buSzPct val="100000"/>
              <a:buFont typeface="Arial" panose="020B0604020202020204" pitchFamily="34" charset="0"/>
              <a:buChar char="•"/>
              <a:tabLst>
                <a:tab pos="6705432" algn="r"/>
              </a:tabLst>
              <a:defRPr sz="1200"/>
            </a:lvl3pPr>
            <a:lvl4pPr marL="360000" indent="-180000">
              <a:spcBef>
                <a:spcPts val="600"/>
              </a:spcBef>
              <a:spcAft>
                <a:spcPts val="600"/>
              </a:spcAft>
              <a:buClrTx/>
              <a:buSzPct val="100000"/>
              <a:buFont typeface="Verdana" panose="020B0604030504040204" pitchFamily="34" charset="0"/>
              <a:buChar char="−"/>
              <a:tabLst>
                <a:tab pos="6705432" algn="r"/>
              </a:tabLst>
              <a:defRPr sz="1200" baseline="0"/>
            </a:lvl4pPr>
            <a:lvl5pPr marL="540000" indent="-180000" defTabSz="1064657">
              <a:spcBef>
                <a:spcPts val="600"/>
              </a:spcBef>
              <a:spcAft>
                <a:spcPts val="600"/>
              </a:spcAft>
              <a:buClrTx/>
              <a:buSzPct val="100000"/>
              <a:buFont typeface="Arial" panose="020B0604020202020204" pitchFamily="34" charset="0"/>
              <a:buChar char="•"/>
              <a:tabLst>
                <a:tab pos="6705432" algn="r"/>
              </a:tabLst>
              <a:defRPr sz="1200" baseline="0"/>
            </a:lvl5pPr>
            <a:lvl6pPr marL="710382" indent="-235194">
              <a:spcBef>
                <a:spcPts val="0"/>
              </a:spcBef>
              <a:spcAft>
                <a:spcPts val="1333"/>
              </a:spcAft>
              <a:buFont typeface="Verdana" panose="020B0604030504040204" pitchFamily="34" charset="0"/>
              <a:buChar char="−"/>
              <a:defRPr sz="1600" baseline="0"/>
            </a:lvl6pPr>
            <a:lvl7pPr marL="710382" indent="-235194">
              <a:spcBef>
                <a:spcPts val="0"/>
              </a:spcBef>
              <a:spcAft>
                <a:spcPts val="1333"/>
              </a:spcAft>
              <a:buFont typeface="Verdana" panose="020B0604030504040204" pitchFamily="34" charset="0"/>
              <a:buChar char="−"/>
              <a:defRPr sz="1600"/>
            </a:lvl7pPr>
            <a:lvl8pPr marL="710382" indent="-235194">
              <a:spcBef>
                <a:spcPts val="0"/>
              </a:spcBef>
              <a:spcAft>
                <a:spcPts val="1333"/>
              </a:spcAft>
              <a:buFont typeface="Verdana" panose="020B0604030504040204" pitchFamily="34" charset="0"/>
              <a:buChar char="−"/>
              <a:defRPr sz="1600" baseline="0"/>
            </a:lvl8pPr>
            <a:lvl9pPr marL="710382" indent="-235194">
              <a:spcBef>
                <a:spcPts val="0"/>
              </a:spcBef>
              <a:spcAft>
                <a:spcPts val="1333"/>
              </a:spcAft>
              <a:buFont typeface="Verdana" panose="020B0604030504040204" pitchFamily="34" charset="0"/>
              <a:buChar char="−"/>
              <a:defRPr sz="1600" baseline="0"/>
            </a:lvl9pPr>
          </a:lstStyle>
          <a:p>
            <a:r>
              <a:rPr lang="en-US" dirty="0">
                <a:solidFill>
                  <a:srgbClr val="BBBCBC"/>
                </a:solidFill>
              </a:rPr>
              <a:t>Kubernetes</a:t>
            </a:r>
            <a:r>
              <a:rPr lang="en-US" dirty="0"/>
              <a:t> </a:t>
            </a:r>
            <a:r>
              <a:rPr lang="en-US" dirty="0">
                <a:solidFill>
                  <a:srgbClr val="BBBCBC"/>
                </a:solidFill>
              </a:rPr>
              <a:t>Architecture</a:t>
            </a:r>
          </a:p>
        </p:txBody>
      </p:sp>
      <p:sp>
        <p:nvSpPr>
          <p:cNvPr id="21"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spcAft>
                <a:spcPts val="0"/>
              </a:spcAft>
            </a:pPr>
            <a:r>
              <a:rPr lang="en-US" sz="1100" dirty="0">
                <a:solidFill>
                  <a:srgbClr val="BBBCBC"/>
                </a:solidFill>
              </a:rPr>
              <a:t>Amazon EKS</a:t>
            </a:r>
          </a:p>
        </p:txBody>
      </p:sp>
      <p:sp>
        <p:nvSpPr>
          <p:cNvPr id="22" name="Text Placeholder 5">
            <a:hlinkClick r:id="rId6" action="ppaction://hlinksldjump"/>
          </p:cNvPr>
          <p:cNvSpPr txBox="1">
            <a:spLocks/>
          </p:cNvSpPr>
          <p:nvPr/>
        </p:nvSpPr>
        <p:spPr>
          <a:xfrm>
            <a:off x="10267316" y="272410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spcAft>
                <a:spcPts val="0"/>
              </a:spcAft>
            </a:pPr>
            <a:r>
              <a:rPr lang="en-US" sz="1100" dirty="0">
                <a:solidFill>
                  <a:schemeClr val="accent1"/>
                </a:solidFill>
              </a:rPr>
              <a:t>Hands-On Activities</a:t>
            </a:r>
          </a:p>
        </p:txBody>
      </p:sp>
    </p:spTree>
    <p:extLst>
      <p:ext uri="{BB962C8B-B14F-4D97-AF65-F5344CB8AC3E}">
        <p14:creationId xmlns:p14="http://schemas.microsoft.com/office/powerpoint/2010/main" val="4139632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DB5D1A0-16BB-D849-9CF7-869B7E5577C2}"/>
              </a:ext>
            </a:extLst>
          </p:cNvPr>
          <p:cNvSpPr>
            <a:spLocks noGrp="1"/>
          </p:cNvSpPr>
          <p:nvPr>
            <p:ph type="title"/>
          </p:nvPr>
        </p:nvSpPr>
        <p:spPr/>
        <p:txBody>
          <a:bodyPr/>
          <a:lstStyle/>
          <a:p>
            <a:r>
              <a:rPr lang="en-US" dirty="0"/>
              <a:t>Hands-On Activities Overview</a:t>
            </a:r>
          </a:p>
        </p:txBody>
      </p:sp>
      <p:pic>
        <p:nvPicPr>
          <p:cNvPr id="2" name="Picture 1">
            <a:extLst>
              <a:ext uri="{FF2B5EF4-FFF2-40B4-BE49-F238E27FC236}">
                <a16:creationId xmlns:a16="http://schemas.microsoft.com/office/drawing/2014/main" id="{101C5F73-918B-864F-A1F8-1809B0B887FE}"/>
              </a:ext>
            </a:extLst>
          </p:cNvPr>
          <p:cNvPicPr>
            <a:picLocks noChangeAspect="1"/>
          </p:cNvPicPr>
          <p:nvPr/>
        </p:nvPicPr>
        <p:blipFill>
          <a:blip r:embed="rId3"/>
          <a:stretch>
            <a:fillRect/>
          </a:stretch>
        </p:blipFill>
        <p:spPr>
          <a:xfrm>
            <a:off x="469901" y="1407521"/>
            <a:ext cx="9198488" cy="3390815"/>
          </a:xfrm>
          <a:prstGeom prst="rect">
            <a:avLst/>
          </a:prstGeom>
        </p:spPr>
      </p:pic>
    </p:spTree>
    <p:extLst>
      <p:ext uri="{BB962C8B-B14F-4D97-AF65-F5344CB8AC3E}">
        <p14:creationId xmlns:p14="http://schemas.microsoft.com/office/powerpoint/2010/main" val="11370796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DB5D1A0-16BB-D849-9CF7-869B7E5577C2}"/>
              </a:ext>
            </a:extLst>
          </p:cNvPr>
          <p:cNvSpPr>
            <a:spLocks noGrp="1"/>
          </p:cNvSpPr>
          <p:nvPr>
            <p:ph type="title"/>
          </p:nvPr>
        </p:nvSpPr>
        <p:spPr>
          <a:xfrm>
            <a:off x="469901" y="402587"/>
            <a:ext cx="9163050" cy="334102"/>
          </a:xfrm>
        </p:spPr>
        <p:txBody>
          <a:bodyPr/>
          <a:lstStyle/>
          <a:p>
            <a:r>
              <a:rPr lang="en-US" dirty="0"/>
              <a:t>Workshop Materials – Section 1</a:t>
            </a:r>
          </a:p>
        </p:txBody>
      </p:sp>
      <p:sp>
        <p:nvSpPr>
          <p:cNvPr id="2" name="TextBox 1">
            <a:extLst>
              <a:ext uri="{FF2B5EF4-FFF2-40B4-BE49-F238E27FC236}">
                <a16:creationId xmlns:a16="http://schemas.microsoft.com/office/drawing/2014/main" id="{207FC2C3-E31E-8148-AF8E-21D69CAD8148}"/>
              </a:ext>
            </a:extLst>
          </p:cNvPr>
          <p:cNvSpPr txBox="1"/>
          <p:nvPr/>
        </p:nvSpPr>
        <p:spPr>
          <a:xfrm>
            <a:off x="228550" y="914399"/>
            <a:ext cx="9645752" cy="4739759"/>
          </a:xfrm>
          <a:prstGeom prst="rect">
            <a:avLst/>
          </a:prstGeom>
          <a:noFill/>
        </p:spPr>
        <p:txBody>
          <a:bodyPr wrap="square" lIns="0" tIns="0" rIns="0" bIns="0" rtlCol="0">
            <a:spAutoFit/>
          </a:bodyPr>
          <a:lstStyle/>
          <a:p>
            <a:pPr>
              <a:spcBef>
                <a:spcPts val="600"/>
              </a:spcBef>
              <a:buSzPct val="100000"/>
            </a:pPr>
            <a:r>
              <a:rPr lang="en-US" sz="3600" dirty="0">
                <a:solidFill>
                  <a:srgbClr val="313131"/>
                </a:solidFill>
              </a:rPr>
              <a:t>We will be launching our EKS Cluster and Worker Nodes and validating them.</a:t>
            </a:r>
          </a:p>
          <a:p>
            <a:pPr>
              <a:spcBef>
                <a:spcPts val="600"/>
              </a:spcBef>
              <a:buSzPct val="100000"/>
            </a:pPr>
            <a:endParaRPr lang="en-US" sz="3600" dirty="0">
              <a:solidFill>
                <a:srgbClr val="313131"/>
              </a:solidFill>
            </a:endParaRPr>
          </a:p>
          <a:p>
            <a:pPr>
              <a:spcBef>
                <a:spcPts val="600"/>
              </a:spcBef>
              <a:buSzPct val="100000"/>
            </a:pPr>
            <a:r>
              <a:rPr lang="en-US" sz="3600" dirty="0">
                <a:solidFill>
                  <a:srgbClr val="313131"/>
                </a:solidFill>
              </a:rPr>
              <a:t>Go To: </a:t>
            </a:r>
            <a:r>
              <a:rPr lang="en-US" sz="3600" dirty="0">
                <a:hlinkClick r:id="rId3"/>
              </a:rPr>
              <a:t>http://davpate-eksworkshop.s3-website-us-east-1.amazonaws.com</a:t>
            </a:r>
            <a:endParaRPr lang="en-US" sz="3600" dirty="0"/>
          </a:p>
          <a:p>
            <a:pPr>
              <a:spcBef>
                <a:spcPts val="600"/>
              </a:spcBef>
              <a:buSzPct val="100000"/>
            </a:pPr>
            <a:endParaRPr lang="en-US" sz="3600" dirty="0"/>
          </a:p>
          <a:p>
            <a:pPr>
              <a:spcBef>
                <a:spcPts val="600"/>
              </a:spcBef>
              <a:buSzPct val="100000"/>
            </a:pPr>
            <a:r>
              <a:rPr lang="en-US" sz="3600" dirty="0"/>
              <a:t>And Complete Section 1, following that complete Section 2</a:t>
            </a:r>
          </a:p>
        </p:txBody>
      </p:sp>
    </p:spTree>
    <p:extLst>
      <p:ext uri="{BB962C8B-B14F-4D97-AF65-F5344CB8AC3E}">
        <p14:creationId xmlns:p14="http://schemas.microsoft.com/office/powerpoint/2010/main" val="1193166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CE1AA58-8516-4476-8F04-044F540AAF90}"/>
              </a:ext>
            </a:extLst>
          </p:cNvPr>
          <p:cNvSpPr/>
          <p:nvPr/>
        </p:nvSpPr>
        <p:spPr bwMode="gray">
          <a:xfrm>
            <a:off x="3678865" y="0"/>
            <a:ext cx="8513135" cy="6858000"/>
          </a:xfrm>
          <a:prstGeom prst="rect">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Verdana"/>
              <a:ea typeface="+mn-ea"/>
              <a:cs typeface="+mn-cs"/>
            </a:endParaRPr>
          </a:p>
        </p:txBody>
      </p:sp>
      <p:sp>
        <p:nvSpPr>
          <p:cNvPr id="2" name="Title 1"/>
          <p:cNvSpPr>
            <a:spLocks noGrp="1"/>
          </p:cNvSpPr>
          <p:nvPr>
            <p:ph type="title"/>
          </p:nvPr>
        </p:nvSpPr>
        <p:spPr>
          <a:xfrm>
            <a:off x="189571" y="221904"/>
            <a:ext cx="3355862" cy="3078308"/>
          </a:xfrm>
        </p:spPr>
        <p:txBody>
          <a:bodyPr anchor="ctr"/>
          <a:lstStyle/>
          <a:p>
            <a:pPr algn="ctr"/>
            <a:r>
              <a:rPr lang="en-US" sz="3200" dirty="0"/>
              <a:t>Kubernetes Technical Workshop</a:t>
            </a:r>
            <a:endParaRPr lang="en-US" sz="3200" dirty="0">
              <a:solidFill>
                <a:srgbClr val="159AA8"/>
              </a:solidFill>
            </a:endParaRPr>
          </a:p>
        </p:txBody>
      </p:sp>
      <p:grpSp>
        <p:nvGrpSpPr>
          <p:cNvPr id="4" name="Group 3">
            <a:extLst>
              <a:ext uri="{FF2B5EF4-FFF2-40B4-BE49-F238E27FC236}">
                <a16:creationId xmlns:a16="http://schemas.microsoft.com/office/drawing/2014/main" id="{6017730E-97BC-4D5A-86D6-7DFC7DA92D99}"/>
              </a:ext>
            </a:extLst>
          </p:cNvPr>
          <p:cNvGrpSpPr/>
          <p:nvPr/>
        </p:nvGrpSpPr>
        <p:grpSpPr>
          <a:xfrm>
            <a:off x="4557515" y="4721173"/>
            <a:ext cx="6755836" cy="1888886"/>
            <a:chOff x="5324444" y="5266713"/>
            <a:chExt cx="4658009" cy="1302348"/>
          </a:xfrm>
        </p:grpSpPr>
        <p:pic>
          <p:nvPicPr>
            <p:cNvPr id="7" name="Picture 6">
              <a:extLst>
                <a:ext uri="{FF2B5EF4-FFF2-40B4-BE49-F238E27FC236}">
                  <a16:creationId xmlns:a16="http://schemas.microsoft.com/office/drawing/2014/main" id="{16780BE7-5371-4D50-8CFC-FF39C3857E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6086" y="5266713"/>
              <a:ext cx="1292613" cy="1292613"/>
            </a:xfrm>
            <a:prstGeom prst="rect">
              <a:avLst/>
            </a:prstGeom>
            <a:ln w="28575">
              <a:solidFill>
                <a:schemeClr val="bg1">
                  <a:lumMod val="95000"/>
                </a:schemeClr>
              </a:solidFill>
            </a:ln>
          </p:spPr>
        </p:pic>
        <p:pic>
          <p:nvPicPr>
            <p:cNvPr id="9" name="Picture 8">
              <a:extLst>
                <a:ext uri="{FF2B5EF4-FFF2-40B4-BE49-F238E27FC236}">
                  <a16:creationId xmlns:a16="http://schemas.microsoft.com/office/drawing/2014/main" id="{3ED5412A-0FCC-4B71-808F-DD09ED970F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4444" y="5266713"/>
              <a:ext cx="1292613" cy="1292613"/>
            </a:xfrm>
            <a:prstGeom prst="rect">
              <a:avLst/>
            </a:prstGeom>
            <a:ln w="28575">
              <a:solidFill>
                <a:schemeClr val="bg1">
                  <a:lumMod val="95000"/>
                </a:schemeClr>
              </a:solidFill>
            </a:ln>
          </p:spPr>
        </p:pic>
        <p:pic>
          <p:nvPicPr>
            <p:cNvPr id="10" name="Picture 9">
              <a:extLst>
                <a:ext uri="{FF2B5EF4-FFF2-40B4-BE49-F238E27FC236}">
                  <a16:creationId xmlns:a16="http://schemas.microsoft.com/office/drawing/2014/main" id="{7600B7BA-142B-4462-BC92-B06A9AFA71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7728" y="5266713"/>
              <a:ext cx="1774725" cy="1302348"/>
            </a:xfrm>
            <a:prstGeom prst="rect">
              <a:avLst/>
            </a:prstGeom>
            <a:ln w="28575">
              <a:solidFill>
                <a:schemeClr val="bg1">
                  <a:lumMod val="95000"/>
                </a:schemeClr>
              </a:solidFill>
            </a:ln>
          </p:spPr>
        </p:pic>
      </p:grpSp>
      <p:sp>
        <p:nvSpPr>
          <p:cNvPr id="12" name="Rectangle 11">
            <a:extLst>
              <a:ext uri="{FF2B5EF4-FFF2-40B4-BE49-F238E27FC236}">
                <a16:creationId xmlns:a16="http://schemas.microsoft.com/office/drawing/2014/main" id="{F625A221-DC68-4A2C-A31E-0D402CE6596A}"/>
              </a:ext>
            </a:extLst>
          </p:cNvPr>
          <p:cNvSpPr/>
          <p:nvPr/>
        </p:nvSpPr>
        <p:spPr bwMode="gray">
          <a:xfrm>
            <a:off x="3678865" y="3333665"/>
            <a:ext cx="8513135" cy="1142160"/>
          </a:xfrm>
          <a:prstGeom prst="rect">
            <a:avLst/>
          </a:prstGeom>
          <a:solidFill>
            <a:schemeClr val="accent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Verdana"/>
                <a:ea typeface="+mn-ea"/>
                <a:cs typeface="+mn-cs"/>
              </a:rPr>
              <a:t>Every time you submit the survey, you receive an </a:t>
            </a:r>
            <a:r>
              <a:rPr kumimoji="0" lang="en-US" sz="1800" b="1" i="0" u="none" strike="noStrike" kern="1200" cap="none" spc="0" normalizeH="0" baseline="0" noProof="0">
                <a:ln>
                  <a:noFill/>
                </a:ln>
                <a:solidFill>
                  <a:prstClr val="white"/>
                </a:solidFill>
                <a:effectLst/>
                <a:uLnTx/>
                <a:uFillTx/>
                <a:latin typeface="Verdana"/>
                <a:ea typeface="+mn-ea"/>
                <a:cs typeface="+mn-cs"/>
              </a:rPr>
              <a:t>additional entry </a:t>
            </a:r>
            <a:r>
              <a:rPr kumimoji="0" lang="en-US" sz="1800" b="1" i="0" u="none" strike="noStrike" kern="1200" cap="none" spc="0" normalizeH="0" baseline="0" noProof="0" dirty="0">
                <a:ln>
                  <a:noFill/>
                </a:ln>
                <a:solidFill>
                  <a:prstClr val="white"/>
                </a:solidFill>
                <a:effectLst/>
                <a:uLnTx/>
                <a:uFillTx/>
                <a:latin typeface="Verdana"/>
                <a:ea typeface="+mn-ea"/>
                <a:cs typeface="+mn-cs"/>
              </a:rPr>
              <a:t>for a chance to top the leaderboard and win great prizes during the summit close!</a:t>
            </a:r>
          </a:p>
        </p:txBody>
      </p:sp>
      <p:sp>
        <p:nvSpPr>
          <p:cNvPr id="14" name="Rectangle 13">
            <a:extLst>
              <a:ext uri="{FF2B5EF4-FFF2-40B4-BE49-F238E27FC236}">
                <a16:creationId xmlns:a16="http://schemas.microsoft.com/office/drawing/2014/main" id="{E3142609-937A-4B21-A539-DD12F5FD979C}"/>
              </a:ext>
            </a:extLst>
          </p:cNvPr>
          <p:cNvSpPr/>
          <p:nvPr/>
        </p:nvSpPr>
        <p:spPr bwMode="gray">
          <a:xfrm>
            <a:off x="3875063" y="1829505"/>
            <a:ext cx="4492759" cy="1236044"/>
          </a:xfrm>
          <a:prstGeom prst="rect">
            <a:avLst/>
          </a:prstGeom>
          <a:noFill/>
          <a:ln w="19050" algn="ctr">
            <a:noFill/>
            <a:miter lim="800000"/>
            <a:headEnd/>
            <a:tailEnd/>
          </a:ln>
        </p:spPr>
        <p:txBody>
          <a:bodyPr wrap="square" lIns="88900" tIns="88900" rIns="88900" bIns="8890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800" b="1" i="0" u="none" strike="noStrike" kern="1200" cap="none" spc="0" normalizeH="0" baseline="0" noProof="0" dirty="0">
                <a:ln>
                  <a:noFill/>
                </a:ln>
                <a:solidFill>
                  <a:srgbClr val="86BC25"/>
                </a:solidFill>
                <a:effectLst/>
                <a:uLnTx/>
                <a:uFillTx/>
                <a:latin typeface="Verdana"/>
                <a:ea typeface="+mn-ea"/>
                <a:cs typeface="+mn-cs"/>
              </a:rPr>
              <a:t>Visit the link above to:</a:t>
            </a:r>
          </a:p>
          <a:p>
            <a:pPr marL="285750" marR="0" lvl="0" indent="-285750" algn="l" defTabSz="914400" rtl="0" eaLnBrk="1" fontAlgn="auto" latinLnBrk="0" hangingPunct="1">
              <a:lnSpc>
                <a:spcPct val="106000"/>
              </a:lnSpc>
              <a:spcBef>
                <a:spcPts val="600"/>
              </a:spcBef>
              <a:spcAft>
                <a:spcPts val="60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srgbClr val="86BC25"/>
                </a:solidFill>
                <a:effectLst/>
                <a:uLnTx/>
                <a:uFillTx/>
                <a:latin typeface="Verdana"/>
                <a:ea typeface="+mn-ea"/>
                <a:cs typeface="+mn-cs"/>
              </a:rPr>
              <a:t>Capture your attendance</a:t>
            </a:r>
          </a:p>
          <a:p>
            <a:pPr marL="285750" marR="0" lvl="0" indent="-285750" algn="l" defTabSz="914400" rtl="0" eaLnBrk="1" fontAlgn="auto" latinLnBrk="0" hangingPunct="1">
              <a:lnSpc>
                <a:spcPct val="106000"/>
              </a:lnSpc>
              <a:spcBef>
                <a:spcPts val="600"/>
              </a:spcBef>
              <a:spcAft>
                <a:spcPts val="60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srgbClr val="86BC25"/>
                </a:solidFill>
                <a:effectLst/>
                <a:uLnTx/>
                <a:uFillTx/>
                <a:latin typeface="Verdana"/>
                <a:ea typeface="+mn-ea"/>
                <a:cs typeface="+mn-cs"/>
              </a:rPr>
              <a:t>Fill out a brief feedback survey on this breakout session</a:t>
            </a:r>
          </a:p>
        </p:txBody>
      </p:sp>
      <p:sp>
        <p:nvSpPr>
          <p:cNvPr id="15" name="Title 1">
            <a:extLst>
              <a:ext uri="{FF2B5EF4-FFF2-40B4-BE49-F238E27FC236}">
                <a16:creationId xmlns:a16="http://schemas.microsoft.com/office/drawing/2014/main" id="{93DCEE32-0E98-4983-96F5-4217B69ABDEE}"/>
              </a:ext>
            </a:extLst>
          </p:cNvPr>
          <p:cNvSpPr txBox="1">
            <a:spLocks/>
          </p:cNvSpPr>
          <p:nvPr/>
        </p:nvSpPr>
        <p:spPr bwMode="gray">
          <a:xfrm>
            <a:off x="5584118" y="247535"/>
            <a:ext cx="4702628" cy="781894"/>
          </a:xfrm>
          <a:prstGeom prst="rect">
            <a:avLst/>
          </a:prstGeom>
        </p:spPr>
        <p:txBody>
          <a:bodyPr vert="horz" lIns="0" tIns="0" rIns="0" bIns="0" rtlCol="0" anchor="t" anchorCtr="0">
            <a:noAutofit/>
          </a:bodyPr>
          <a:lstStyle>
            <a:lvl1pPr algn="l" defTabSz="1219170" rtl="0" eaLnBrk="1" latinLnBrk="0" hangingPunct="1">
              <a:lnSpc>
                <a:spcPct val="95000"/>
              </a:lnSpc>
              <a:spcBef>
                <a:spcPct val="0"/>
              </a:spcBef>
              <a:buNone/>
              <a:defRPr sz="3850" b="1" kern="1200">
                <a:solidFill>
                  <a:schemeClr val="bg1"/>
                </a:solidFill>
                <a:latin typeface="+mj-lt"/>
                <a:ea typeface="Open Sans" panose="020B0606030504020204" pitchFamily="34" charset="0"/>
                <a:cs typeface="Open Sans" panose="020B0606030504020204" pitchFamily="34" charset="0"/>
              </a:defRPr>
            </a:lvl1pPr>
          </a:lstStyle>
          <a:p>
            <a:pPr marL="0" marR="0" lvl="0" indent="0" algn="ctr" defTabSz="1219170" rtl="0" eaLnBrk="1" fontAlgn="auto" latinLnBrk="0" hangingPunct="1">
              <a:lnSpc>
                <a:spcPct val="95000"/>
              </a:lnSpc>
              <a:spcBef>
                <a:spcPct val="0"/>
              </a:spcBef>
              <a:spcAft>
                <a:spcPts val="0"/>
              </a:spcAft>
              <a:buClrTx/>
              <a:buSzTx/>
              <a:buFontTx/>
              <a:buNone/>
              <a:tabLst/>
              <a:defRPr/>
            </a:pPr>
            <a:r>
              <a:rPr kumimoji="0" lang="en-US" sz="3850" b="1" i="0" u="none" strike="noStrike" kern="1200" cap="none" spc="0" normalizeH="0" baseline="0" noProof="0" dirty="0">
                <a:ln>
                  <a:noFill/>
                </a:ln>
                <a:solidFill>
                  <a:srgbClr val="86BC25"/>
                </a:solidFill>
                <a:effectLst/>
                <a:uLnTx/>
                <a:uFillTx/>
                <a:latin typeface="Verdana"/>
                <a:ea typeface="Open Sans" panose="020B0606030504020204" pitchFamily="34" charset="0"/>
                <a:cs typeface="Open Sans" panose="020B0606030504020204" pitchFamily="34" charset="0"/>
              </a:rPr>
              <a:t>Enter to Win</a:t>
            </a:r>
          </a:p>
        </p:txBody>
      </p:sp>
      <p:sp>
        <p:nvSpPr>
          <p:cNvPr id="5" name="TextBox 4">
            <a:extLst>
              <a:ext uri="{FF2B5EF4-FFF2-40B4-BE49-F238E27FC236}">
                <a16:creationId xmlns:a16="http://schemas.microsoft.com/office/drawing/2014/main" id="{78C457B5-F255-4208-BC32-B06955C248FF}"/>
              </a:ext>
            </a:extLst>
          </p:cNvPr>
          <p:cNvSpPr txBox="1"/>
          <p:nvPr/>
        </p:nvSpPr>
        <p:spPr>
          <a:xfrm>
            <a:off x="4248615" y="869986"/>
            <a:ext cx="7373634" cy="430887"/>
          </a:xfrm>
          <a:prstGeom prst="rect">
            <a:avLst/>
          </a:prstGeom>
          <a:noFill/>
        </p:spPr>
        <p:txBody>
          <a:bodyPr vert="horz" wrap="square" lIns="0" tIns="0" rIns="0" bIns="0" rtlCol="0">
            <a:spAutoFit/>
          </a:bodyPr>
          <a:lstStyle/>
          <a:p>
            <a:pPr marL="0" marR="0" lvl="0" indent="0" algn="ctr" defTabSz="914400" rtl="0" eaLnBrk="1" fontAlgn="auto" latinLnBrk="0" hangingPunct="1">
              <a:lnSpc>
                <a:spcPct val="100000"/>
              </a:lnSpc>
              <a:spcBef>
                <a:spcPts val="200"/>
              </a:spcBef>
              <a:spcAft>
                <a:spcPts val="0"/>
              </a:spcAft>
              <a:buClrTx/>
              <a:buSzPct val="100000"/>
              <a:buFontTx/>
              <a:buNone/>
              <a:tabLst/>
              <a:defRPr/>
            </a:pPr>
            <a:r>
              <a:rPr kumimoji="0" lang="en-US" sz="2800" b="1" i="0" u="none" strike="noStrike" kern="1200" cap="none" spc="0" normalizeH="0" baseline="0" noProof="0" dirty="0">
                <a:ln>
                  <a:noFill/>
                </a:ln>
                <a:solidFill>
                  <a:prstClr val="black"/>
                </a:solidFill>
                <a:effectLst/>
                <a:uLnTx/>
                <a:uFillTx/>
                <a:latin typeface="Verdana"/>
                <a:ea typeface="+mn-ea"/>
                <a:cs typeface="+mn-cs"/>
              </a:rPr>
              <a:t>tinyurl.com/kubernetesK8</a:t>
            </a:r>
          </a:p>
        </p:txBody>
      </p:sp>
      <p:pic>
        <p:nvPicPr>
          <p:cNvPr id="16" name="Picture 15">
            <a:extLst>
              <a:ext uri="{FF2B5EF4-FFF2-40B4-BE49-F238E27FC236}">
                <a16:creationId xmlns:a16="http://schemas.microsoft.com/office/drawing/2014/main" id="{A26CD4F1-6A82-493C-9298-74EE8324CAD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2702" y="3882443"/>
            <a:ext cx="3170016" cy="3170016"/>
          </a:xfrm>
          <a:prstGeom prst="rect">
            <a:avLst/>
          </a:prstGeom>
          <a:ln>
            <a:noFill/>
          </a:ln>
        </p:spPr>
      </p:pic>
      <p:pic>
        <p:nvPicPr>
          <p:cNvPr id="13" name="Picture 12">
            <a:extLst>
              <a:ext uri="{FF2B5EF4-FFF2-40B4-BE49-F238E27FC236}">
                <a16:creationId xmlns:a16="http://schemas.microsoft.com/office/drawing/2014/main" id="{5E2FF7C6-7146-4C82-82A2-4B56DACA22B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81377" y="1323015"/>
            <a:ext cx="1988507" cy="1988507"/>
          </a:xfrm>
          <a:prstGeom prst="rect">
            <a:avLst/>
          </a:prstGeom>
        </p:spPr>
      </p:pic>
      <p:sp>
        <p:nvSpPr>
          <p:cNvPr id="17" name="Rectangle 16">
            <a:extLst>
              <a:ext uri="{FF2B5EF4-FFF2-40B4-BE49-F238E27FC236}">
                <a16:creationId xmlns:a16="http://schemas.microsoft.com/office/drawing/2014/main" id="{BC760F95-BE64-4EAA-B4A4-2CC2456C090A}"/>
              </a:ext>
            </a:extLst>
          </p:cNvPr>
          <p:cNvSpPr/>
          <p:nvPr/>
        </p:nvSpPr>
        <p:spPr>
          <a:xfrm>
            <a:off x="1" y="3520024"/>
            <a:ext cx="3678864" cy="76944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159AA8"/>
                </a:solidFill>
                <a:effectLst/>
                <a:uLnTx/>
                <a:uFillTx/>
                <a:latin typeface="Verdana"/>
                <a:ea typeface="+mn-ea"/>
                <a:cs typeface="+mn-cs"/>
              </a:rPr>
              <a:t>Q&amp;A</a:t>
            </a:r>
            <a:endParaRPr kumimoji="0" lang="en-US" sz="4400" b="1" i="0" u="none" strike="noStrike" kern="1200" cap="none" spc="0" normalizeH="0" baseline="0" noProof="0" dirty="0">
              <a:ln>
                <a:noFill/>
              </a:ln>
              <a:solidFill>
                <a:prstClr val="black"/>
              </a:solidFill>
              <a:effectLst/>
              <a:uLnTx/>
              <a:uFillTx/>
              <a:latin typeface="Verdana"/>
              <a:ea typeface="+mn-ea"/>
              <a:cs typeface="+mn-cs"/>
            </a:endParaRPr>
          </a:p>
        </p:txBody>
      </p:sp>
    </p:spTree>
    <p:extLst>
      <p:ext uri="{BB962C8B-B14F-4D97-AF65-F5344CB8AC3E}">
        <p14:creationId xmlns:p14="http://schemas.microsoft.com/office/powerpoint/2010/main" val="18820213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4990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sz="quarter" idx="10"/>
          </p:nvPr>
        </p:nvSpPr>
        <p:spPr>
          <a:xfrm>
            <a:off x="1056640" y="1665290"/>
            <a:ext cx="3746923" cy="707886"/>
          </a:xfrm>
        </p:spPr>
        <p:txBody>
          <a:bodyPr>
            <a:spAutoFit/>
          </a:bodyPr>
          <a:lstStyle/>
          <a:p>
            <a:pPr>
              <a:spcAft>
                <a:spcPts val="0"/>
              </a:spcAft>
            </a:pPr>
            <a:r>
              <a:rPr lang="en-US" b="1"/>
              <a:t>Kubernetes (k8s) Basics</a:t>
            </a:r>
            <a:r>
              <a:rPr lang="en-US" noProof="0"/>
              <a:t>	</a:t>
            </a:r>
          </a:p>
          <a:p>
            <a:pPr>
              <a:spcAft>
                <a:spcPts val="0"/>
              </a:spcAft>
            </a:pPr>
            <a:r>
              <a:rPr lang="en-US"/>
              <a:t>What is Kubernetes?</a:t>
            </a:r>
            <a:r>
              <a:rPr lang="ru-RU"/>
              <a:t>	</a:t>
            </a:r>
          </a:p>
          <a:p>
            <a:pPr>
              <a:spcAft>
                <a:spcPts val="0"/>
              </a:spcAft>
            </a:pPr>
            <a:r>
              <a:rPr lang="en-US"/>
              <a:t>Kubernetes Nodes &amp; Objects</a:t>
            </a:r>
            <a:r>
              <a:rPr lang="ru-RU"/>
              <a:t>	</a:t>
            </a:r>
            <a:endParaRPr lang="en-US"/>
          </a:p>
        </p:txBody>
      </p:sp>
      <p:sp>
        <p:nvSpPr>
          <p:cNvPr id="3" name="Text Placeholder 2"/>
          <p:cNvSpPr>
            <a:spLocks noGrp="1"/>
          </p:cNvSpPr>
          <p:nvPr>
            <p:ph type="body" sz="quarter" idx="13"/>
          </p:nvPr>
        </p:nvSpPr>
        <p:spPr/>
        <p:txBody>
          <a:bodyPr/>
          <a:lstStyle/>
          <a:p>
            <a:r>
              <a:rPr lang="en-US"/>
              <a:t>Kubernetes Workshop</a:t>
            </a:r>
          </a:p>
        </p:txBody>
      </p:sp>
      <p:sp>
        <p:nvSpPr>
          <p:cNvPr id="4" name="Title 3"/>
          <p:cNvSpPr>
            <a:spLocks noGrp="1"/>
          </p:cNvSpPr>
          <p:nvPr>
            <p:ph type="title"/>
          </p:nvPr>
        </p:nvSpPr>
        <p:spPr/>
        <p:txBody>
          <a:bodyPr/>
          <a:lstStyle/>
          <a:p>
            <a:r>
              <a:rPr lang="en-US" noProof="0"/>
              <a:t>Table of Contents</a:t>
            </a:r>
          </a:p>
        </p:txBody>
      </p:sp>
      <p:sp>
        <p:nvSpPr>
          <p:cNvPr id="2" name="Oval 1">
            <a:hlinkClick r:id="rId3" action="ppaction://hlinksldjump"/>
          </p:cNvPr>
          <p:cNvSpPr/>
          <p:nvPr/>
        </p:nvSpPr>
        <p:spPr bwMode="gray">
          <a:xfrm>
            <a:off x="469900" y="1580359"/>
            <a:ext cx="369094" cy="369094"/>
          </a:xfrm>
          <a:prstGeom prst="ellipse">
            <a:avLst/>
          </a:prstGeom>
          <a:solidFill>
            <a:srgbClr val="201E1E"/>
          </a:solidFill>
          <a:ln w="19050" algn="ctr">
            <a:noFill/>
            <a:miter lim="800000"/>
            <a:headEnd/>
            <a:tailEnd/>
          </a:ln>
        </p:spPr>
        <p:txBody>
          <a:bodyPr wrap="square" lIns="0" tIns="0" rIns="0" bIns="0" rtlCol="0" anchor="ctr"/>
          <a:lstStyle/>
          <a:p>
            <a:pPr algn="ctr">
              <a:lnSpc>
                <a:spcPct val="106000"/>
              </a:lnSpc>
            </a:pPr>
            <a:r>
              <a:rPr lang="ru-RU" sz="1400">
                <a:solidFill>
                  <a:schemeClr val="bg1"/>
                </a:solidFill>
              </a:rPr>
              <a:t>01</a:t>
            </a:r>
            <a:endParaRPr lang="en-GB" sz="1400">
              <a:solidFill>
                <a:schemeClr val="bg1"/>
              </a:solidFill>
            </a:endParaRPr>
          </a:p>
        </p:txBody>
      </p:sp>
      <p:sp>
        <p:nvSpPr>
          <p:cNvPr id="16" name="Text Placeholder 5"/>
          <p:cNvSpPr txBox="1">
            <a:spLocks/>
          </p:cNvSpPr>
          <p:nvPr/>
        </p:nvSpPr>
        <p:spPr>
          <a:xfrm>
            <a:off x="1056640" y="2676762"/>
            <a:ext cx="3746923" cy="707886"/>
          </a:xfrm>
          <a:prstGeom prst="rect">
            <a:avLst/>
          </a:prstGeom>
        </p:spPr>
        <p:txBody>
          <a:bodyPr vert="horz"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spcAft>
                <a:spcPts val="0"/>
              </a:spcAft>
            </a:pPr>
            <a:r>
              <a:rPr lang="en-US" b="1"/>
              <a:t>Kubernetes Architecture</a:t>
            </a:r>
            <a:r>
              <a:rPr lang="en-US"/>
              <a:t>	</a:t>
            </a:r>
          </a:p>
          <a:p>
            <a:pPr>
              <a:spcAft>
                <a:spcPts val="0"/>
              </a:spcAft>
            </a:pPr>
            <a:r>
              <a:rPr lang="en-US"/>
              <a:t>Kubernetes Control Plane</a:t>
            </a:r>
            <a:r>
              <a:rPr lang="ru-RU"/>
              <a:t>	</a:t>
            </a:r>
          </a:p>
          <a:p>
            <a:pPr>
              <a:spcAft>
                <a:spcPts val="0"/>
              </a:spcAft>
            </a:pPr>
            <a:r>
              <a:rPr lang="en-US"/>
              <a:t>Kubernetes Data Plane</a:t>
            </a:r>
            <a:r>
              <a:rPr lang="ru-RU"/>
              <a:t>	</a:t>
            </a:r>
            <a:endParaRPr lang="en-US"/>
          </a:p>
        </p:txBody>
      </p:sp>
      <p:sp>
        <p:nvSpPr>
          <p:cNvPr id="17" name="Oval 16">
            <a:hlinkClick r:id="rId4" action="ppaction://hlinksldjump"/>
          </p:cNvPr>
          <p:cNvSpPr/>
          <p:nvPr/>
        </p:nvSpPr>
        <p:spPr bwMode="gray">
          <a:xfrm>
            <a:off x="469900" y="2596917"/>
            <a:ext cx="369094" cy="369094"/>
          </a:xfrm>
          <a:prstGeom prst="ellipse">
            <a:avLst/>
          </a:prstGeom>
          <a:solidFill>
            <a:srgbClr val="201E1E"/>
          </a:solidFill>
          <a:ln w="19050" algn="ctr">
            <a:noFill/>
            <a:miter lim="800000"/>
            <a:headEnd/>
            <a:tailEnd/>
          </a:ln>
        </p:spPr>
        <p:txBody>
          <a:bodyPr wrap="square" lIns="0" tIns="0" rIns="0" bIns="0" rtlCol="0" anchor="ctr"/>
          <a:lstStyle/>
          <a:p>
            <a:pPr algn="ctr">
              <a:lnSpc>
                <a:spcPct val="106000"/>
              </a:lnSpc>
            </a:pPr>
            <a:r>
              <a:rPr lang="ru-RU" sz="1400">
                <a:solidFill>
                  <a:schemeClr val="bg1"/>
                </a:solidFill>
              </a:rPr>
              <a:t>02</a:t>
            </a:r>
            <a:endParaRPr lang="en-GB" sz="1400">
              <a:solidFill>
                <a:schemeClr val="bg1"/>
              </a:solidFill>
            </a:endParaRPr>
          </a:p>
        </p:txBody>
      </p:sp>
      <p:sp>
        <p:nvSpPr>
          <p:cNvPr id="18" name="Text Placeholder 5"/>
          <p:cNvSpPr txBox="1">
            <a:spLocks/>
          </p:cNvSpPr>
          <p:nvPr/>
        </p:nvSpPr>
        <p:spPr>
          <a:xfrm>
            <a:off x="1056640" y="3688234"/>
            <a:ext cx="3746923" cy="969496"/>
          </a:xfrm>
          <a:prstGeom prst="rect">
            <a:avLst/>
          </a:prstGeom>
        </p:spPr>
        <p:txBody>
          <a:bodyPr vert="horz"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spcAft>
                <a:spcPts val="0"/>
              </a:spcAft>
            </a:pPr>
            <a:r>
              <a:rPr lang="en-US" b="1" dirty="0"/>
              <a:t>Amazon EKS</a:t>
            </a:r>
            <a:r>
              <a:rPr lang="en-US" dirty="0"/>
              <a:t>	</a:t>
            </a:r>
          </a:p>
          <a:p>
            <a:pPr>
              <a:spcAft>
                <a:spcPts val="0"/>
              </a:spcAft>
            </a:pPr>
            <a:r>
              <a:rPr lang="en-US" dirty="0"/>
              <a:t>Amazon EKS Architecture</a:t>
            </a:r>
            <a:r>
              <a:rPr lang="ru-RU" dirty="0"/>
              <a:t>	</a:t>
            </a:r>
          </a:p>
          <a:p>
            <a:pPr>
              <a:spcAft>
                <a:spcPts val="0"/>
              </a:spcAft>
            </a:pPr>
            <a:r>
              <a:rPr lang="en-US" dirty="0"/>
              <a:t>Other Flavors of Kubernetes</a:t>
            </a:r>
            <a:r>
              <a:rPr lang="ru-RU" dirty="0"/>
              <a:t>	</a:t>
            </a:r>
          </a:p>
          <a:p>
            <a:pPr>
              <a:spcAft>
                <a:spcPts val="0"/>
              </a:spcAft>
            </a:pPr>
            <a:r>
              <a:rPr lang="ru-RU" dirty="0"/>
              <a:t>	</a:t>
            </a:r>
            <a:endParaRPr lang="en-US" dirty="0"/>
          </a:p>
        </p:txBody>
      </p:sp>
      <p:sp>
        <p:nvSpPr>
          <p:cNvPr id="19" name="Oval 18">
            <a:hlinkClick r:id="rId4" action="ppaction://hlinksldjump"/>
          </p:cNvPr>
          <p:cNvSpPr/>
          <p:nvPr/>
        </p:nvSpPr>
        <p:spPr bwMode="gray">
          <a:xfrm>
            <a:off x="469900" y="3613619"/>
            <a:ext cx="369094" cy="369094"/>
          </a:xfrm>
          <a:prstGeom prst="ellipse">
            <a:avLst/>
          </a:prstGeom>
          <a:solidFill>
            <a:srgbClr val="201E1E"/>
          </a:solidFill>
          <a:ln w="19050" algn="ctr">
            <a:noFill/>
            <a:miter lim="800000"/>
            <a:headEnd/>
            <a:tailEnd/>
          </a:ln>
        </p:spPr>
        <p:txBody>
          <a:bodyPr wrap="square" lIns="0" tIns="0" rIns="0" bIns="0" rtlCol="0" anchor="ctr"/>
          <a:lstStyle/>
          <a:p>
            <a:pPr algn="ctr">
              <a:lnSpc>
                <a:spcPct val="106000"/>
              </a:lnSpc>
            </a:pPr>
            <a:r>
              <a:rPr lang="ru-RU" sz="1400">
                <a:solidFill>
                  <a:schemeClr val="bg1"/>
                </a:solidFill>
              </a:rPr>
              <a:t>03</a:t>
            </a:r>
            <a:endParaRPr lang="en-GB" sz="1400">
              <a:solidFill>
                <a:schemeClr val="bg1"/>
              </a:solidFill>
            </a:endParaRPr>
          </a:p>
        </p:txBody>
      </p:sp>
      <p:sp>
        <p:nvSpPr>
          <p:cNvPr id="32" name="Text Placeholder 5"/>
          <p:cNvSpPr txBox="1">
            <a:spLocks/>
          </p:cNvSpPr>
          <p:nvPr/>
        </p:nvSpPr>
        <p:spPr>
          <a:xfrm>
            <a:off x="1056640" y="4961316"/>
            <a:ext cx="3746923" cy="1231106"/>
          </a:xfrm>
          <a:prstGeom prst="rect">
            <a:avLst/>
          </a:prstGeom>
        </p:spPr>
        <p:txBody>
          <a:bodyPr vert="horz"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spcAft>
                <a:spcPts val="0"/>
              </a:spcAft>
            </a:pPr>
            <a:r>
              <a:rPr lang="en-US" b="1" dirty="0"/>
              <a:t>Hands-On Activities</a:t>
            </a:r>
            <a:r>
              <a:rPr lang="en-US" dirty="0"/>
              <a:t>	</a:t>
            </a:r>
          </a:p>
          <a:p>
            <a:pPr>
              <a:spcAft>
                <a:spcPts val="0"/>
              </a:spcAft>
            </a:pPr>
            <a:r>
              <a:rPr lang="en-US" dirty="0"/>
              <a:t>Deploy the Kubernetes Dashboard</a:t>
            </a:r>
            <a:r>
              <a:rPr lang="ru-RU" dirty="0"/>
              <a:t>	</a:t>
            </a:r>
          </a:p>
          <a:p>
            <a:pPr>
              <a:spcAft>
                <a:spcPts val="0"/>
              </a:spcAft>
            </a:pPr>
            <a:r>
              <a:rPr lang="en-US" dirty="0"/>
              <a:t>Deploy an Example Microservices Application</a:t>
            </a:r>
          </a:p>
          <a:p>
            <a:pPr>
              <a:spcAft>
                <a:spcPts val="0"/>
              </a:spcAft>
            </a:pPr>
            <a:r>
              <a:rPr lang="en-US" dirty="0"/>
              <a:t>Add Liveness and Readiness Checks for an App</a:t>
            </a:r>
          </a:p>
          <a:p>
            <a:pPr>
              <a:spcAft>
                <a:spcPts val="0"/>
              </a:spcAft>
            </a:pPr>
            <a:r>
              <a:rPr lang="en-US" dirty="0"/>
              <a:t>Auto-Scaling our Pods and Nodes</a:t>
            </a:r>
            <a:r>
              <a:rPr lang="ru-RU" dirty="0"/>
              <a:t>	</a:t>
            </a:r>
            <a:endParaRPr lang="en-US" dirty="0"/>
          </a:p>
        </p:txBody>
      </p:sp>
      <p:sp>
        <p:nvSpPr>
          <p:cNvPr id="33" name="Oval 32">
            <a:hlinkClick r:id="rId5" action="ppaction://hlinksldjump"/>
          </p:cNvPr>
          <p:cNvSpPr/>
          <p:nvPr/>
        </p:nvSpPr>
        <p:spPr bwMode="gray">
          <a:xfrm>
            <a:off x="469900" y="4886701"/>
            <a:ext cx="369094" cy="369094"/>
          </a:xfrm>
          <a:prstGeom prst="ellipse">
            <a:avLst/>
          </a:prstGeom>
          <a:solidFill>
            <a:srgbClr val="201E1E"/>
          </a:solidFill>
          <a:ln w="19050" algn="ctr">
            <a:noFill/>
            <a:miter lim="800000"/>
            <a:headEnd/>
            <a:tailEnd/>
          </a:ln>
        </p:spPr>
        <p:txBody>
          <a:bodyPr wrap="square" lIns="0" tIns="0" rIns="0" bIns="0" rtlCol="0" anchor="ctr"/>
          <a:lstStyle/>
          <a:p>
            <a:pPr algn="ctr">
              <a:lnSpc>
                <a:spcPct val="106000"/>
              </a:lnSpc>
            </a:pPr>
            <a:r>
              <a:rPr lang="ru-RU" sz="1400">
                <a:solidFill>
                  <a:schemeClr val="bg1"/>
                </a:solidFill>
              </a:rPr>
              <a:t>0</a:t>
            </a:r>
            <a:r>
              <a:rPr lang="en-US" sz="1400">
                <a:solidFill>
                  <a:schemeClr val="bg1"/>
                </a:solidFill>
              </a:rPr>
              <a:t>4</a:t>
            </a:r>
            <a:endParaRPr lang="en-GB" sz="1400">
              <a:solidFill>
                <a:schemeClr val="bg1"/>
              </a:solidFill>
            </a:endParaRPr>
          </a:p>
        </p:txBody>
      </p:sp>
      <p:pic>
        <p:nvPicPr>
          <p:cNvPr id="5" name="Picture 4">
            <a:extLst>
              <a:ext uri="{FF2B5EF4-FFF2-40B4-BE49-F238E27FC236}">
                <a16:creationId xmlns:a16="http://schemas.microsoft.com/office/drawing/2014/main" id="{CA0F578A-CE49-704E-950E-6A7557A9886D}"/>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141914" y="1493943"/>
            <a:ext cx="4491037" cy="4599398"/>
          </a:xfrm>
          <a:prstGeom prst="rect">
            <a:avLst/>
          </a:prstGeom>
        </p:spPr>
      </p:pic>
    </p:spTree>
    <p:extLst>
      <p:ext uri="{BB962C8B-B14F-4D97-AF65-F5344CB8AC3E}">
        <p14:creationId xmlns:p14="http://schemas.microsoft.com/office/powerpoint/2010/main" val="23380088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spcAft>
                <a:spcPts val="0"/>
              </a:spcAft>
            </a:pPr>
            <a:r>
              <a:rPr lang="en-US" sz="1100">
                <a:solidFill>
                  <a:schemeClr val="accent1"/>
                </a:solidFill>
              </a:rPr>
              <a:t>Kubernetes Basics</a:t>
            </a:r>
          </a:p>
        </p:txBody>
      </p:sp>
      <p:sp>
        <p:nvSpPr>
          <p:cNvPr id="25"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spcAft>
                <a:spcPts val="0"/>
              </a:spcAft>
            </a:pPr>
            <a:r>
              <a:rPr lang="en-US" sz="1100">
                <a:solidFill>
                  <a:srgbClr val="BBBCBC"/>
                </a:solidFill>
              </a:rPr>
              <a:t>Kubernetes Architecture</a:t>
            </a:r>
          </a:p>
        </p:txBody>
      </p:sp>
      <p:sp>
        <p:nvSpPr>
          <p:cNvPr id="26" name="Text Placeholder 5">
            <a:hlinkClick r:id="rId4"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spcAft>
                <a:spcPts val="0"/>
              </a:spcAft>
            </a:pPr>
            <a:r>
              <a:rPr lang="en-US" sz="1100">
                <a:solidFill>
                  <a:srgbClr val="BBBCBC"/>
                </a:solidFill>
              </a:rPr>
              <a:t>Amazon EKS</a:t>
            </a:r>
          </a:p>
        </p:txBody>
      </p:sp>
      <p:sp>
        <p:nvSpPr>
          <p:cNvPr id="27" name="Text Placeholder 5">
            <a:hlinkClick r:id="rId5" action="ppaction://hlinksldjump"/>
          </p:cNvPr>
          <p:cNvSpPr txBox="1">
            <a:spLocks/>
          </p:cNvSpPr>
          <p:nvPr/>
        </p:nvSpPr>
        <p:spPr>
          <a:xfrm>
            <a:off x="10267316" y="272410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spcAft>
                <a:spcPts val="0"/>
              </a:spcAft>
            </a:pPr>
            <a:r>
              <a:rPr lang="en-US" sz="1100">
                <a:solidFill>
                  <a:srgbClr val="BBBCBC"/>
                </a:solidFill>
              </a:rPr>
              <a:t>Hands-On Activities</a:t>
            </a:r>
          </a:p>
        </p:txBody>
      </p:sp>
      <p:pic>
        <p:nvPicPr>
          <p:cNvPr id="13" name="Picture Placeholder 4">
            <a:extLst>
              <a:ext uri="{FF2B5EF4-FFF2-40B4-BE49-F238E27FC236}">
                <a16:creationId xmlns:a16="http://schemas.microsoft.com/office/drawing/2014/main" id="{5A422D5F-831F-C94B-8FDD-008CA90EAFE6}"/>
              </a:ext>
            </a:extLst>
          </p:cNvPr>
          <p:cNvPicPr>
            <a:picLocks noChangeAspect="1"/>
          </p:cNvPicPr>
          <p:nvPr/>
        </p:nvPicPr>
        <p:blipFill>
          <a:blip r:embed="rId6"/>
          <a:stretch>
            <a:fillRect/>
          </a:stretch>
        </p:blipFill>
        <p:spPr>
          <a:xfrm>
            <a:off x="0" y="0"/>
            <a:ext cx="10112239" cy="5696712"/>
          </a:xfrm>
          <a:prstGeom prst="rect">
            <a:avLst/>
          </a:prstGeom>
        </p:spPr>
      </p:pic>
      <p:sp>
        <p:nvSpPr>
          <p:cNvPr id="17" name="Subtitle 3">
            <a:extLst>
              <a:ext uri="{FF2B5EF4-FFF2-40B4-BE49-F238E27FC236}">
                <a16:creationId xmlns:a16="http://schemas.microsoft.com/office/drawing/2014/main" id="{075EE3D0-1B2D-504D-BB12-760CD1D5C574}"/>
              </a:ext>
            </a:extLst>
          </p:cNvPr>
          <p:cNvSpPr>
            <a:spLocks noGrp="1"/>
          </p:cNvSpPr>
          <p:nvPr>
            <p:ph type="subTitle" idx="1"/>
          </p:nvPr>
        </p:nvSpPr>
        <p:spPr>
          <a:xfrm>
            <a:off x="420336" y="5696712"/>
            <a:ext cx="5592011" cy="505645"/>
          </a:xfrm>
        </p:spPr>
        <p:txBody>
          <a:bodyPr/>
          <a:lstStyle/>
          <a:p>
            <a:r>
              <a:rPr lang="en-US"/>
              <a:t>What is Kubernetes?</a:t>
            </a:r>
            <a:endParaRPr lang="en-US" noProof="0"/>
          </a:p>
        </p:txBody>
      </p:sp>
    </p:spTree>
    <p:extLst>
      <p:ext uri="{BB962C8B-B14F-4D97-AF65-F5344CB8AC3E}">
        <p14:creationId xmlns:p14="http://schemas.microsoft.com/office/powerpoint/2010/main" val="3468719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469901" y="1665290"/>
            <a:ext cx="2933699" cy="4633911"/>
          </a:xfrm>
        </p:spPr>
        <p:txBody>
          <a:bodyPr/>
          <a:lstStyle/>
          <a:p>
            <a:pPr marL="171450" indent="-171450">
              <a:buFont typeface="Arial" panose="020B0604020202020204" pitchFamily="34" charset="0"/>
              <a:buChar char="•"/>
            </a:pPr>
            <a:r>
              <a:rPr lang="en-US"/>
              <a:t>Increased Agility and efficiency of creation and deployment compared to VMs.</a:t>
            </a:r>
          </a:p>
          <a:p>
            <a:pPr marL="171450" indent="-171450">
              <a:buFont typeface="Arial" panose="020B0604020202020204" pitchFamily="34" charset="0"/>
              <a:buChar char="•"/>
            </a:pPr>
            <a:r>
              <a:rPr lang="en-US"/>
              <a:t>Enabled separation of concerns through immutable builds and decouple of applications &amp; infrastructure.</a:t>
            </a:r>
          </a:p>
          <a:p>
            <a:pPr marL="171450" indent="-171450">
              <a:buFont typeface="Arial" panose="020B0604020202020204" pitchFamily="34" charset="0"/>
              <a:buChar char="•"/>
            </a:pPr>
            <a:r>
              <a:rPr lang="en-US"/>
              <a:t>Improved observability through OS-level and application health as well as other signals.</a:t>
            </a:r>
          </a:p>
          <a:p>
            <a:pPr marL="171450" indent="-171450">
              <a:buFont typeface="Arial" panose="020B0604020202020204" pitchFamily="34" charset="0"/>
              <a:buChar char="•"/>
            </a:pPr>
            <a:r>
              <a:rPr lang="en-US"/>
              <a:t>Environmental consistency</a:t>
            </a:r>
          </a:p>
          <a:p>
            <a:pPr marL="171450" indent="-171450">
              <a:buFont typeface="Arial" panose="020B0604020202020204" pitchFamily="34" charset="0"/>
              <a:buChar char="•"/>
            </a:pPr>
            <a:r>
              <a:rPr lang="en-US"/>
              <a:t>Cloud &amp; OS portability</a:t>
            </a:r>
          </a:p>
          <a:p>
            <a:pPr marL="171450" indent="-171450">
              <a:buFont typeface="Arial" panose="020B0604020202020204" pitchFamily="34" charset="0"/>
              <a:buChar char="•"/>
            </a:pPr>
            <a:r>
              <a:rPr lang="en-US"/>
              <a:t>Application-centric management</a:t>
            </a:r>
          </a:p>
          <a:p>
            <a:pPr marL="171450" indent="-171450">
              <a:buFont typeface="Arial" panose="020B0604020202020204" pitchFamily="34" charset="0"/>
              <a:buChar char="•"/>
            </a:pPr>
            <a:r>
              <a:rPr lang="en-US"/>
              <a:t>Resource Isolation</a:t>
            </a:r>
          </a:p>
          <a:p>
            <a:pPr marL="171450" indent="-171450">
              <a:buFont typeface="Arial" panose="020B0604020202020204" pitchFamily="34" charset="0"/>
              <a:buChar char="•"/>
            </a:pPr>
            <a:r>
              <a:rPr lang="en-US"/>
              <a:t>Improved utilization through high efficiency and density</a:t>
            </a:r>
          </a:p>
        </p:txBody>
      </p:sp>
      <p:sp>
        <p:nvSpPr>
          <p:cNvPr id="25" name="Text Placeholder 24"/>
          <p:cNvSpPr>
            <a:spLocks noGrp="1"/>
          </p:cNvSpPr>
          <p:nvPr>
            <p:ph type="body" sz="quarter" idx="13"/>
          </p:nvPr>
        </p:nvSpPr>
        <p:spPr/>
        <p:txBody>
          <a:bodyPr/>
          <a:lstStyle/>
          <a:p>
            <a:r>
              <a:rPr lang="en-US" noProof="0"/>
              <a:t>Old Way vs. New Way</a:t>
            </a:r>
          </a:p>
        </p:txBody>
      </p:sp>
      <p:sp>
        <p:nvSpPr>
          <p:cNvPr id="2" name="Title 1"/>
          <p:cNvSpPr>
            <a:spLocks noGrp="1"/>
          </p:cNvSpPr>
          <p:nvPr>
            <p:ph type="title"/>
          </p:nvPr>
        </p:nvSpPr>
        <p:spPr/>
        <p:txBody>
          <a:bodyPr/>
          <a:lstStyle/>
          <a:p>
            <a:r>
              <a:rPr lang="en-US" noProof="0"/>
              <a:t>Why Containers?</a:t>
            </a:r>
          </a:p>
        </p:txBody>
      </p:sp>
      <p:pic>
        <p:nvPicPr>
          <p:cNvPr id="6" name="Picture 5">
            <a:extLst>
              <a:ext uri="{FF2B5EF4-FFF2-40B4-BE49-F238E27FC236}">
                <a16:creationId xmlns:a16="http://schemas.microsoft.com/office/drawing/2014/main" id="{E0CB2141-C1CD-6F49-AB99-0CE670F02EB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694612" y="1115315"/>
            <a:ext cx="6244734" cy="4764024"/>
          </a:xfrm>
          <a:prstGeom prst="rect">
            <a:avLst/>
          </a:prstGeom>
        </p:spPr>
      </p:pic>
    </p:spTree>
    <p:extLst>
      <p:ext uri="{BB962C8B-B14F-4D97-AF65-F5344CB8AC3E}">
        <p14:creationId xmlns:p14="http://schemas.microsoft.com/office/powerpoint/2010/main" val="7123564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Kubernetes Basics</a:t>
            </a:r>
          </a:p>
        </p:txBody>
      </p:sp>
      <p:sp>
        <p:nvSpPr>
          <p:cNvPr id="9" name="Text Placeholder 5"/>
          <p:cNvSpPr txBox="1">
            <a:spLocks/>
          </p:cNvSpPr>
          <p:nvPr/>
        </p:nvSpPr>
        <p:spPr>
          <a:xfrm>
            <a:off x="469901" y="1493943"/>
            <a:ext cx="4152899" cy="4513157"/>
          </a:xfrm>
          <a:prstGeom prst="rect">
            <a:avLst/>
          </a:prstGeom>
        </p:spPr>
        <p:txBody>
          <a:bodyPr/>
          <a:lstStyle>
            <a:lvl1pPr marL="0" indent="0" algn="l" defTabSz="1219170" rtl="0" eaLnBrk="1" latinLnBrk="0" hangingPunct="1">
              <a:spcBef>
                <a:spcPts val="600"/>
              </a:spcBef>
              <a:spcAft>
                <a:spcPts val="6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dirty="0" smtClean="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lvl="2"/>
            <a:r>
              <a:rPr lang="en-US"/>
              <a:t>The machines that make up a cluster in Kubernetes are called </a:t>
            </a:r>
            <a:r>
              <a:rPr lang="en-US" b="1"/>
              <a:t>nodes</a:t>
            </a:r>
            <a:r>
              <a:rPr lang="en-US"/>
              <a:t>.</a:t>
            </a:r>
          </a:p>
          <a:p>
            <a:pPr lvl="2"/>
            <a:r>
              <a:rPr lang="en-US"/>
              <a:t>Nodes in a Kubernetes cluster may be physical or virtual.</a:t>
            </a:r>
          </a:p>
          <a:p>
            <a:pPr lvl="2"/>
            <a:r>
              <a:rPr lang="en-US"/>
              <a:t>There are two types of nodes in Kubernetes:</a:t>
            </a:r>
          </a:p>
          <a:p>
            <a:pPr lvl="3"/>
            <a:r>
              <a:rPr lang="en-US"/>
              <a:t>A Master Node type, which is the “brains” of the operation and makes up the Control Plane.</a:t>
            </a:r>
          </a:p>
          <a:p>
            <a:pPr lvl="3"/>
            <a:r>
              <a:rPr lang="en-US"/>
              <a:t>A Worker Node type, which runs the actual containers (via pods) and makes up the Data Plane.</a:t>
            </a:r>
          </a:p>
          <a:p>
            <a:endParaRPr lang="en-US"/>
          </a:p>
        </p:txBody>
      </p:sp>
      <p:pic>
        <p:nvPicPr>
          <p:cNvPr id="10" name="Content Placeholder 7">
            <a:extLst>
              <a:ext uri="{FF2B5EF4-FFF2-40B4-BE49-F238E27FC236}">
                <a16:creationId xmlns:a16="http://schemas.microsoft.com/office/drawing/2014/main" id="{9644BDF2-6A8B-D54E-9533-B43114EFA0D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933506" y="0"/>
            <a:ext cx="5170614" cy="6858000"/>
          </a:xfrm>
          <a:prstGeom prst="rect">
            <a:avLst/>
          </a:prstGeom>
        </p:spPr>
      </p:pic>
      <p:sp>
        <p:nvSpPr>
          <p:cNvPr id="12" name="Text Placeholder 24">
            <a:extLst>
              <a:ext uri="{FF2B5EF4-FFF2-40B4-BE49-F238E27FC236}">
                <a16:creationId xmlns:a16="http://schemas.microsoft.com/office/drawing/2014/main" id="{CEDE228C-DCF8-CD49-AACE-2F655852F6EF}"/>
              </a:ext>
            </a:extLst>
          </p:cNvPr>
          <p:cNvSpPr>
            <a:spLocks noGrp="1"/>
          </p:cNvSpPr>
          <p:nvPr>
            <p:ph type="body" sz="quarter" idx="13"/>
          </p:nvPr>
        </p:nvSpPr>
        <p:spPr>
          <a:xfrm>
            <a:off x="469901" y="736688"/>
            <a:ext cx="9163050" cy="757255"/>
          </a:xfrm>
        </p:spPr>
        <p:txBody>
          <a:bodyPr/>
          <a:lstStyle/>
          <a:p>
            <a:r>
              <a:rPr lang="en-US"/>
              <a:t>Nodes in Kubernetes</a:t>
            </a:r>
            <a:endParaRPr lang="en-US" noProof="0"/>
          </a:p>
        </p:txBody>
      </p:sp>
    </p:spTree>
    <p:extLst>
      <p:ext uri="{BB962C8B-B14F-4D97-AF65-F5344CB8AC3E}">
        <p14:creationId xmlns:p14="http://schemas.microsoft.com/office/powerpoint/2010/main" val="51687551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Kubernetes Basics</a:t>
            </a:r>
          </a:p>
        </p:txBody>
      </p:sp>
      <p:sp>
        <p:nvSpPr>
          <p:cNvPr id="9" name="Text Placeholder 5"/>
          <p:cNvSpPr txBox="1">
            <a:spLocks/>
          </p:cNvSpPr>
          <p:nvPr/>
        </p:nvSpPr>
        <p:spPr>
          <a:xfrm>
            <a:off x="469901" y="1493943"/>
            <a:ext cx="4152899" cy="4513157"/>
          </a:xfrm>
          <a:prstGeom prst="rect">
            <a:avLst/>
          </a:prstGeom>
        </p:spPr>
        <p:txBody>
          <a:bodyPr/>
          <a:lstStyle>
            <a:lvl1pPr marL="0" indent="0" algn="l" defTabSz="1219170" rtl="0" eaLnBrk="1" latinLnBrk="0" hangingPunct="1">
              <a:spcBef>
                <a:spcPts val="600"/>
              </a:spcBef>
              <a:spcAft>
                <a:spcPts val="6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dirty="0" smtClean="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lvl="2"/>
            <a:r>
              <a:rPr lang="en-US"/>
              <a:t>Objects in Kubernetes are entities which are used to represent the state of the cluster.</a:t>
            </a:r>
          </a:p>
          <a:p>
            <a:pPr lvl="2"/>
            <a:r>
              <a:rPr lang="en-US"/>
              <a:t>An Object is a “record of intent” – once created, the cluster does its best to ensure it exists as defined. This is known as the cluster’s “desired state”.</a:t>
            </a:r>
          </a:p>
          <a:p>
            <a:pPr lvl="2"/>
            <a:r>
              <a:rPr lang="en-US"/>
              <a:t>Kubernetes is always working to make an object’s “current state” equal to the object’s “desired state”. A ”desired state” might be:</a:t>
            </a:r>
          </a:p>
          <a:p>
            <a:pPr lvl="3"/>
            <a:r>
              <a:rPr lang="en-US"/>
              <a:t>What pods (containers) are running, and on which nodes</a:t>
            </a:r>
          </a:p>
          <a:p>
            <a:pPr lvl="3"/>
            <a:r>
              <a:rPr lang="en-US"/>
              <a:t>IP endpoints that map to a logical group of containers</a:t>
            </a:r>
          </a:p>
          <a:p>
            <a:pPr lvl="3"/>
            <a:r>
              <a:rPr lang="en-US"/>
              <a:t>How many replicas of a container are running</a:t>
            </a:r>
          </a:p>
        </p:txBody>
      </p:sp>
      <p:pic>
        <p:nvPicPr>
          <p:cNvPr id="6" name="Content Placeholder 7">
            <a:extLst>
              <a:ext uri="{FF2B5EF4-FFF2-40B4-BE49-F238E27FC236}">
                <a16:creationId xmlns:a16="http://schemas.microsoft.com/office/drawing/2014/main" id="{F04F2C07-C702-0B4D-B39B-B48415F96A0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942650" y="0"/>
            <a:ext cx="5170614" cy="6858000"/>
          </a:xfrm>
          <a:prstGeom prst="rect">
            <a:avLst/>
          </a:prstGeom>
        </p:spPr>
      </p:pic>
      <p:sp>
        <p:nvSpPr>
          <p:cNvPr id="7" name="Text Placeholder 24">
            <a:extLst>
              <a:ext uri="{FF2B5EF4-FFF2-40B4-BE49-F238E27FC236}">
                <a16:creationId xmlns:a16="http://schemas.microsoft.com/office/drawing/2014/main" id="{0CBBADE9-9D86-D444-B2D8-1BB1EAB4E692}"/>
              </a:ext>
            </a:extLst>
          </p:cNvPr>
          <p:cNvSpPr>
            <a:spLocks noGrp="1"/>
          </p:cNvSpPr>
          <p:nvPr>
            <p:ph type="body" sz="quarter" idx="13"/>
          </p:nvPr>
        </p:nvSpPr>
        <p:spPr>
          <a:xfrm>
            <a:off x="469901" y="736688"/>
            <a:ext cx="9163050" cy="757255"/>
          </a:xfrm>
        </p:spPr>
        <p:txBody>
          <a:bodyPr/>
          <a:lstStyle/>
          <a:p>
            <a:r>
              <a:rPr lang="en-US" noProof="0"/>
              <a:t>Objects in Kubernetes</a:t>
            </a:r>
          </a:p>
        </p:txBody>
      </p:sp>
    </p:spTree>
    <p:extLst>
      <p:ext uri="{BB962C8B-B14F-4D97-AF65-F5344CB8AC3E}">
        <p14:creationId xmlns:p14="http://schemas.microsoft.com/office/powerpoint/2010/main" val="208071290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en-US" b="1" noProof="0" dirty="0"/>
              <a:t>Pod</a:t>
            </a:r>
          </a:p>
          <a:p>
            <a:pPr marL="171450" indent="-171450">
              <a:buFont typeface="Arial" panose="020B0604020202020204" pitchFamily="34" charset="0"/>
              <a:buChar char="•"/>
            </a:pPr>
            <a:r>
              <a:rPr lang="en-US" dirty="0"/>
              <a:t>A thin wrapper around one or more containers and the smallest deployable units of computing that can be created and managed in Kubernetes.</a:t>
            </a:r>
          </a:p>
          <a:p>
            <a:r>
              <a:rPr lang="en-US" b="1" dirty="0" err="1"/>
              <a:t>DaemonSet</a:t>
            </a:r>
            <a:endParaRPr lang="en-US" dirty="0"/>
          </a:p>
          <a:p>
            <a:pPr marL="171450" indent="-171450">
              <a:buFont typeface="Arial" panose="020B0604020202020204" pitchFamily="34" charset="0"/>
              <a:buChar char="•"/>
            </a:pPr>
            <a:r>
              <a:rPr lang="en-US" dirty="0"/>
              <a:t>Ensures that all (or some) Nodes run a copy of a Pod.</a:t>
            </a:r>
          </a:p>
          <a:p>
            <a:r>
              <a:rPr lang="en-US" b="1" dirty="0"/>
              <a:t>Deployment</a:t>
            </a:r>
          </a:p>
          <a:p>
            <a:pPr marL="171450" indent="-171450">
              <a:buFont typeface="Arial" panose="020B0604020202020204" pitchFamily="34" charset="0"/>
              <a:buChar char="•"/>
            </a:pPr>
            <a:r>
              <a:rPr lang="en-US" dirty="0"/>
              <a:t>Details how to roll out (or roll back) across versions of your application running as a Pod or </a:t>
            </a:r>
            <a:r>
              <a:rPr lang="en-US" dirty="0" err="1"/>
              <a:t>ReplicaSet</a:t>
            </a:r>
            <a:r>
              <a:rPr lang="en-US" dirty="0"/>
              <a:t>.</a:t>
            </a:r>
          </a:p>
          <a:p>
            <a:r>
              <a:rPr lang="en-US" b="1" dirty="0" err="1"/>
              <a:t>ReplicaSet</a:t>
            </a:r>
            <a:endParaRPr lang="en-US" dirty="0"/>
          </a:p>
          <a:p>
            <a:pPr marL="171450" indent="-171450">
              <a:buFont typeface="Arial" panose="020B0604020202020204" pitchFamily="34" charset="0"/>
              <a:buChar char="•"/>
            </a:pPr>
            <a:r>
              <a:rPr lang="en-US" dirty="0"/>
              <a:t>Ensures a defined number of pods are always running.</a:t>
            </a:r>
            <a:endParaRPr lang="en-US" b="1" dirty="0"/>
          </a:p>
        </p:txBody>
      </p:sp>
      <p:sp>
        <p:nvSpPr>
          <p:cNvPr id="6" name="Content Placeholder 5"/>
          <p:cNvSpPr>
            <a:spLocks noGrp="1"/>
          </p:cNvSpPr>
          <p:nvPr>
            <p:ph sz="quarter" idx="20"/>
          </p:nvPr>
        </p:nvSpPr>
        <p:spPr/>
        <p:txBody>
          <a:bodyPr/>
          <a:lstStyle/>
          <a:p>
            <a:r>
              <a:rPr lang="en-US" b="1" dirty="0"/>
              <a:t>Job</a:t>
            </a:r>
            <a:endParaRPr lang="en-US" dirty="0"/>
          </a:p>
          <a:p>
            <a:pPr marL="171450" indent="-171450">
              <a:buFont typeface="Arial" panose="020B0604020202020204" pitchFamily="34" charset="0"/>
              <a:buChar char="•"/>
            </a:pPr>
            <a:r>
              <a:rPr lang="en-US" dirty="0"/>
              <a:t>Creates one or more Pods and ensures that a specified number of them successfully terminate.</a:t>
            </a:r>
          </a:p>
          <a:p>
            <a:r>
              <a:rPr lang="en-US" b="1" dirty="0"/>
              <a:t>Service</a:t>
            </a:r>
            <a:endParaRPr lang="en-US" dirty="0"/>
          </a:p>
          <a:p>
            <a:pPr marL="171450" indent="-171450">
              <a:buFont typeface="Arial" panose="020B0604020202020204" pitchFamily="34" charset="0"/>
              <a:buChar char="•"/>
            </a:pPr>
            <a:r>
              <a:rPr lang="en-US" dirty="0"/>
              <a:t>Maps a fixed IP address or Load Balancer to a logical group of pods.</a:t>
            </a:r>
          </a:p>
          <a:p>
            <a:r>
              <a:rPr lang="en-US" b="1" dirty="0"/>
              <a:t>Ingress</a:t>
            </a:r>
          </a:p>
          <a:p>
            <a:pPr marL="171450" indent="-171450">
              <a:buFont typeface="Arial" panose="020B0604020202020204" pitchFamily="34" charset="0"/>
              <a:buChar char="•"/>
            </a:pPr>
            <a:r>
              <a:rPr lang="en-US" dirty="0"/>
              <a:t> Ensures that HTTP/S traffic from outside the cluster is able to be routed to Services inside the cluster.</a:t>
            </a:r>
          </a:p>
          <a:p>
            <a:r>
              <a:rPr lang="en-US" b="1" dirty="0"/>
              <a:t>Label</a:t>
            </a:r>
          </a:p>
          <a:p>
            <a:pPr marL="171450" indent="-171450">
              <a:buFont typeface="Arial" panose="020B0604020202020204" pitchFamily="34" charset="0"/>
              <a:buChar char="•"/>
            </a:pPr>
            <a:r>
              <a:rPr lang="en-US" dirty="0"/>
              <a:t>Key/Value pairs used for association and filtering.</a:t>
            </a:r>
          </a:p>
        </p:txBody>
      </p:sp>
      <p:sp>
        <p:nvSpPr>
          <p:cNvPr id="2" name="Title 1"/>
          <p:cNvSpPr>
            <a:spLocks noGrp="1"/>
          </p:cNvSpPr>
          <p:nvPr>
            <p:ph type="title"/>
          </p:nvPr>
        </p:nvSpPr>
        <p:spPr/>
        <p:txBody>
          <a:bodyPr/>
          <a:lstStyle/>
          <a:p>
            <a:r>
              <a:rPr lang="en-US" noProof="0"/>
              <a:t>Types of Kubernetes Objects</a:t>
            </a:r>
          </a:p>
        </p:txBody>
      </p:sp>
    </p:spTree>
    <p:extLst>
      <p:ext uri="{BB962C8B-B14F-4D97-AF65-F5344CB8AC3E}">
        <p14:creationId xmlns:p14="http://schemas.microsoft.com/office/powerpoint/2010/main" val="28110199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1"/>
          </p:nvPr>
        </p:nvPicPr>
        <p:blipFill>
          <a:blip r:embed="rId3"/>
          <a:stretch>
            <a:fillRect/>
          </a:stretch>
        </p:blipFill>
        <p:spPr>
          <a:xfrm>
            <a:off x="-198859" y="0"/>
            <a:ext cx="10302527" cy="6862530"/>
          </a:xfrm>
        </p:spPr>
      </p:pic>
      <p:sp>
        <p:nvSpPr>
          <p:cNvPr id="4" name="Subtitle 3"/>
          <p:cNvSpPr>
            <a:spLocks noGrp="1"/>
          </p:cNvSpPr>
          <p:nvPr>
            <p:ph type="subTitle" idx="1"/>
          </p:nvPr>
        </p:nvSpPr>
        <p:spPr/>
        <p:txBody>
          <a:bodyPr/>
          <a:lstStyle/>
          <a:p>
            <a:r>
              <a:rPr lang="en-US"/>
              <a:t>Kubernetes Architecture</a:t>
            </a:r>
          </a:p>
        </p:txBody>
      </p:sp>
      <p:sp>
        <p:nvSpPr>
          <p:cNvPr id="19" name="Text Placeholder 5">
            <a:hlinkClick r:id="rId4"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spcAft>
                <a:spcPts val="0"/>
              </a:spcAft>
            </a:pPr>
            <a:r>
              <a:rPr lang="en-US" sz="1100">
                <a:solidFill>
                  <a:srgbClr val="BBBCBC"/>
                </a:solidFill>
              </a:rPr>
              <a:t>Kubernetes Basics</a:t>
            </a:r>
          </a:p>
        </p:txBody>
      </p:sp>
      <p:sp>
        <p:nvSpPr>
          <p:cNvPr id="20" name="Text Placeholder 5">
            <a:hlinkClick r:id="rId5" action="ppaction://hlinksldjump"/>
          </p:cNvPr>
          <p:cNvSpPr txBox="1">
            <a:spLocks/>
          </p:cNvSpPr>
          <p:nvPr/>
        </p:nvSpPr>
        <p:spPr>
          <a:xfrm>
            <a:off x="10267316" y="2052096"/>
            <a:ext cx="1924684"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spcAft>
                <a:spcPts val="0"/>
              </a:spcAft>
            </a:pPr>
            <a:r>
              <a:rPr lang="en-US" sz="1100">
                <a:solidFill>
                  <a:schemeClr val="accent1"/>
                </a:solidFill>
              </a:rPr>
              <a:t>Kubernetes Architecture</a:t>
            </a:r>
          </a:p>
        </p:txBody>
      </p:sp>
      <p:sp>
        <p:nvSpPr>
          <p:cNvPr id="21"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spcAft>
                <a:spcPts val="0"/>
              </a:spcAft>
            </a:pPr>
            <a:r>
              <a:rPr lang="en-US" sz="1100">
                <a:solidFill>
                  <a:srgbClr val="BBBCBC"/>
                </a:solidFill>
              </a:rPr>
              <a:t>Amazon EKS</a:t>
            </a:r>
          </a:p>
        </p:txBody>
      </p:sp>
      <p:sp>
        <p:nvSpPr>
          <p:cNvPr id="22" name="Text Placeholder 5">
            <a:hlinkClick r:id="rId6" action="ppaction://hlinksldjump"/>
          </p:cNvPr>
          <p:cNvSpPr txBox="1">
            <a:spLocks/>
          </p:cNvSpPr>
          <p:nvPr/>
        </p:nvSpPr>
        <p:spPr>
          <a:xfrm>
            <a:off x="10267316" y="272410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spcAft>
                <a:spcPts val="0"/>
              </a:spcAft>
            </a:pPr>
            <a:r>
              <a:rPr lang="en-US" sz="1100">
                <a:solidFill>
                  <a:srgbClr val="BBBCBC"/>
                </a:solidFill>
              </a:rPr>
              <a:t>Hands-On Activities</a:t>
            </a:r>
          </a:p>
        </p:txBody>
      </p:sp>
    </p:spTree>
    <p:extLst>
      <p:ext uri="{BB962C8B-B14F-4D97-AF65-F5344CB8AC3E}">
        <p14:creationId xmlns:p14="http://schemas.microsoft.com/office/powerpoint/2010/main" val="4140196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 Title">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 Deloitte_16_9_Onscreen_Dynamic" id="{233224E4-B556-DB4A-BB5F-456AD962D47A}" vid="{3834B3A5-31E6-5443-99E3-BA98721EC38B}"/>
    </a:ext>
  </a:extLst>
</a:theme>
</file>

<file path=ppt/theme/theme2.xml><?xml version="1.0" encoding="utf-8"?>
<a:theme xmlns:a="http://schemas.openxmlformats.org/drawingml/2006/main" name="2 Slides">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 Deloitte_16_9_Onscreen_Dynamic" id="{233224E4-B556-DB4A-BB5F-456AD962D47A}" vid="{EEF797E3-93FD-3144-B017-07C87BDCB7B9}"/>
    </a:ext>
  </a:extLst>
</a:theme>
</file>

<file path=ppt/theme/theme3.xml><?xml version="1.0" encoding="utf-8"?>
<a:theme xmlns:a="http://schemas.openxmlformats.org/drawingml/2006/main" name="3 Divider color">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 Deloitte_16_9_Onscreen_Dynamic" id="{233224E4-B556-DB4A-BB5F-456AD962D47A}" vid="{1BFF4067-D56E-B34C-B2FC-884ACB5F793B}"/>
    </a:ext>
  </a:extLst>
</a:theme>
</file>

<file path=ppt/theme/theme4.xml><?xml version="1.0" encoding="utf-8"?>
<a:theme xmlns:a="http://schemas.openxmlformats.org/drawingml/2006/main" name="4 Copyright">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 Deloitte_16_9_Onscreen_Dynamic" id="{233224E4-B556-DB4A-BB5F-456AD962D47A}" vid="{BDA1B2DF-ECA5-4344-958E-5891E5A98CB8}"/>
    </a:ext>
  </a:extLst>
</a:theme>
</file>

<file path=ppt/theme/theme5.xml><?xml version="1.0" encoding="utf-8"?>
<a:theme xmlns:a="http://schemas.openxmlformats.org/drawingml/2006/main" name="1_4 Copyright_black">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 Deloitte_16_9_Onscreen_Dynamic" id="{233224E4-B556-DB4A-BB5F-456AD962D47A}" vid="{7BFB40B8-DECA-E247-B7FC-A9828D8BE17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C5280388A0F4547AAA1634A41CD8E56" ma:contentTypeVersion="10" ma:contentTypeDescription="Create a new document." ma:contentTypeScope="" ma:versionID="df59f914c32eb5781e60825a433a2e3a">
  <xsd:schema xmlns:xsd="http://www.w3.org/2001/XMLSchema" xmlns:xs="http://www.w3.org/2001/XMLSchema" xmlns:p="http://schemas.microsoft.com/office/2006/metadata/properties" xmlns:ns2="5654450b-297c-478f-93de-228ca9f8465b" xmlns:ns3="1e84302f-76de-4f85-a80c-0d81f2d9d219" targetNamespace="http://schemas.microsoft.com/office/2006/metadata/properties" ma:root="true" ma:fieldsID="8e7cb2b82bacfa2251a98c41a6cb0743" ns2:_="" ns3:_="">
    <xsd:import namespace="5654450b-297c-478f-93de-228ca9f8465b"/>
    <xsd:import namespace="1e84302f-76de-4f85-a80c-0d81f2d9d21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EventHashCode" minOccurs="0"/>
                <xsd:element ref="ns2:MediaServiceGenerationTime" minOccurs="0"/>
                <xsd:element ref="ns2:MediaServiceDateTaken"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54450b-297c-478f-93de-228ca9f8465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e84302f-76de-4f85-a80c-0d81f2d9d219"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B394857-1A6B-4AE3-A4C0-C84E3C8657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54450b-297c-478f-93de-228ca9f8465b"/>
    <ds:schemaRef ds:uri="1e84302f-76de-4f85-a80c-0d81f2d9d21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864EAE4-EE80-4658-B4F2-8E1B6F321D1C}">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5654450b-297c-478f-93de-228ca9f8465b"/>
    <ds:schemaRef ds:uri="http://purl.org/dc/elements/1.1/"/>
    <ds:schemaRef ds:uri="http://schemas.microsoft.com/office/2006/metadata/properties"/>
    <ds:schemaRef ds:uri="1e84302f-76de-4f85-a80c-0d81f2d9d219"/>
    <ds:schemaRef ds:uri="http://www.w3.org/XML/1998/namespace"/>
    <ds:schemaRef ds:uri="http://purl.org/dc/dcmitype/"/>
  </ds:schemaRefs>
</ds:datastoreItem>
</file>

<file path=customXml/itemProps3.xml><?xml version="1.0" encoding="utf-8"?>
<ds:datastoreItem xmlns:ds="http://schemas.openxmlformats.org/officeDocument/2006/customXml" ds:itemID="{FF9E08CF-B7DD-4AAC-87E5-D36456A1D2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Deloitte_16_9_Onscreen_Dynamic (3)</Template>
  <TotalTime>13249</TotalTime>
  <Words>1411</Words>
  <Application>Microsoft Macintosh PowerPoint</Application>
  <PresentationFormat>Widescreen</PresentationFormat>
  <Paragraphs>245</Paragraphs>
  <Slides>24</Slides>
  <Notes>22</Notes>
  <HiddenSlides>0</HiddenSlides>
  <MMClips>0</MMClips>
  <ScaleCrop>false</ScaleCrop>
  <HeadingPairs>
    <vt:vector size="8" baseType="variant">
      <vt:variant>
        <vt:lpstr>Fonts Used</vt:lpstr>
      </vt:variant>
      <vt:variant>
        <vt:i4>9</vt:i4>
      </vt:variant>
      <vt:variant>
        <vt:lpstr>Theme</vt:lpstr>
      </vt:variant>
      <vt:variant>
        <vt:i4>5</vt:i4>
      </vt:variant>
      <vt:variant>
        <vt:lpstr>Embedded OLE Servers</vt:lpstr>
      </vt:variant>
      <vt:variant>
        <vt:i4>1</vt:i4>
      </vt:variant>
      <vt:variant>
        <vt:lpstr>Slide Titles</vt:lpstr>
      </vt:variant>
      <vt:variant>
        <vt:i4>24</vt:i4>
      </vt:variant>
    </vt:vector>
  </HeadingPairs>
  <TitlesOfParts>
    <vt:vector size="39" baseType="lpstr">
      <vt:lpstr>Arial</vt:lpstr>
      <vt:lpstr>Calibri</vt:lpstr>
      <vt:lpstr>Open Sans</vt:lpstr>
      <vt:lpstr>Open Sans Light</vt:lpstr>
      <vt:lpstr>Open Sans Semibold</vt:lpstr>
      <vt:lpstr>Times New Roman</vt:lpstr>
      <vt:lpstr>Verdana</vt:lpstr>
      <vt:lpstr>Wingdings</vt:lpstr>
      <vt:lpstr>Wingdings 2</vt:lpstr>
      <vt:lpstr>1 Title</vt:lpstr>
      <vt:lpstr>2 Slides</vt:lpstr>
      <vt:lpstr>3 Divider color</vt:lpstr>
      <vt:lpstr>4 Copyright</vt:lpstr>
      <vt:lpstr>1_4 Copyright_black</vt:lpstr>
      <vt:lpstr>think-cell Slide</vt:lpstr>
      <vt:lpstr>PowerPoint Presentation</vt:lpstr>
      <vt:lpstr>Speaker Bio</vt:lpstr>
      <vt:lpstr>Table of Contents</vt:lpstr>
      <vt:lpstr>PowerPoint Presentation</vt:lpstr>
      <vt:lpstr>Why Containers?</vt:lpstr>
      <vt:lpstr>Kubernetes Basics</vt:lpstr>
      <vt:lpstr>Kubernetes Basics</vt:lpstr>
      <vt:lpstr>Types of Kubernetes Objects</vt:lpstr>
      <vt:lpstr>PowerPoint Presentation</vt:lpstr>
      <vt:lpstr>Control Plane</vt:lpstr>
      <vt:lpstr>Control Plane on the Cloud</vt:lpstr>
      <vt:lpstr>Data Plane</vt:lpstr>
      <vt:lpstr>Addon Components</vt:lpstr>
      <vt:lpstr>PowerPoint Presentation</vt:lpstr>
      <vt:lpstr>Kubernetes Cluster Setup</vt:lpstr>
      <vt:lpstr>PowerPoint Presentation</vt:lpstr>
      <vt:lpstr>What is Amazon EKS?</vt:lpstr>
      <vt:lpstr>A Look at Managed Kubernetes Providers</vt:lpstr>
      <vt:lpstr>A Look at Managed Kubernetes Providers</vt:lpstr>
      <vt:lpstr>PowerPoint Presentation</vt:lpstr>
      <vt:lpstr>Hands-On Activities Overview</vt:lpstr>
      <vt:lpstr>Workshop Materials – Section 1</vt:lpstr>
      <vt:lpstr>Kubernetes Technical Workshop</vt:lpstr>
      <vt:lpstr>PowerPoint Presentation</vt:lpstr>
    </vt:vector>
  </TitlesOfParts>
  <Company>Deloitte</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Kothapalli, Lokesh</dc:creator>
  <cp:lastModifiedBy>Pate, David (US - Tampa)</cp:lastModifiedBy>
  <cp:revision>107</cp:revision>
  <cp:lastPrinted>2014-06-25T02:16:22Z</cp:lastPrinted>
  <dcterms:created xsi:type="dcterms:W3CDTF">2017-11-13T10:34:27Z</dcterms:created>
  <dcterms:modified xsi:type="dcterms:W3CDTF">2019-05-01T12:30:58Z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0x0101004C5280388A0F4547AAA1634A41CD8E56</vt:lpwstr>
  </property>
</Properties>
</file>